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3"/>
  </p:sldMasterIdLst>
  <p:notesMasterIdLst>
    <p:notesMasterId r:id="rId6"/>
  </p:notesMasterIdLst>
  <p:sldIdLst>
    <p:sldId id="256" r:id="rId4"/>
    <p:sldId id="259" r:id="rId5"/>
    <p:sldId id="261" r:id="rId7"/>
    <p:sldId id="262" r:id="rId8"/>
    <p:sldId id="263" r:id="rId9"/>
    <p:sldId id="264" r:id="rId10"/>
    <p:sldId id="266" r:id="rId11"/>
    <p:sldId id="268" r:id="rId12"/>
    <p:sldId id="267" r:id="rId13"/>
    <p:sldId id="269" r:id="rId14"/>
    <p:sldId id="270" r:id="rId15"/>
    <p:sldId id="272" r:id="rId16"/>
    <p:sldId id="273" r:id="rId17"/>
    <p:sldId id="274" r:id="rId18"/>
    <p:sldId id="275" r:id="rId19"/>
    <p:sldId id="279" r:id="rId20"/>
    <p:sldId id="277" r:id="rId21"/>
    <p:sldId id="276" r:id="rId22"/>
    <p:sldId id="289" r:id="rId23"/>
    <p:sldId id="280" r:id="rId24"/>
    <p:sldId id="284" r:id="rId25"/>
    <p:sldId id="285" r:id="rId26"/>
    <p:sldId id="287" r:id="rId27"/>
    <p:sldId id="288" r:id="rId28"/>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60"/>
        <p:guide pos="2905"/>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9940"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39941"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幻灯片图像占位符 1"/>
          <p:cNvSpPr>
            <a:spLocks noGrp="1" noRot="1" noChangeAspect="1"/>
          </p:cNvSpPr>
          <p:nvPr>
            <p:ph type="sldImg"/>
          </p:nvPr>
        </p:nvSpPr>
        <p:spPr/>
      </p:sp>
      <p:sp>
        <p:nvSpPr>
          <p:cNvPr id="43010" name="备注占位符 2"/>
          <p:cNvSpPr>
            <a:spLocks noGrp="1"/>
          </p:cNvSpPr>
          <p:nvPr>
            <p:ph type="body"/>
          </p:nvPr>
        </p:nvSpPr>
        <p:spPr/>
        <p:txBody>
          <a:bodyPr lIns="91440" tIns="45720" rIns="91440" bIns="45720" anchor="t" anchorCtr="0"/>
          <a:p>
            <a:pPr lvl="0"/>
            <a:endParaRPr lang="zh-CN" altLang="en-US"/>
          </a:p>
        </p:txBody>
      </p:sp>
      <p:sp>
        <p:nvSpPr>
          <p:cNvPr id="4301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文本占位符 2"/>
          <p:cNvSpPr>
            <a:spLocks noGrp="1"/>
          </p:cNvSpPr>
          <p:nvPr>
            <p:ph type="body"/>
          </p:nvPr>
        </p:nvSpPr>
        <p:spPr/>
        <p:txBody>
          <a:bodyPr lIns="91440" tIns="45720" rIns="91440" bIns="45720" anchor="t" anchorCtr="0"/>
          <a:p>
            <a:pPr lvl="0"/>
            <a:endParaRPr lang="en-US" altLang="zh-CN">
              <a:sym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文本占位符 2"/>
          <p:cNvSpPr>
            <a:spLocks noGrp="1"/>
          </p:cNvSpPr>
          <p:nvPr>
            <p:ph type="body"/>
          </p:nvPr>
        </p:nvSpPr>
        <p:spPr/>
        <p:txBody>
          <a:bodyPr lIns="91440" tIns="45720" rIns="91440" bIns="45720" anchor="t" anchorCtr="0"/>
          <a:p>
            <a:pPr lvl="0"/>
            <a:endParaRPr lang="en-US" altLang="zh-CN">
              <a:sym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文本占位符 2"/>
          <p:cNvSpPr>
            <a:spLocks noGrp="1"/>
          </p:cNvSpPr>
          <p:nvPr>
            <p:ph type="body"/>
          </p:nvPr>
        </p:nvSpPr>
        <p:spPr/>
        <p:txBody>
          <a:bodyPr lIns="91440" tIns="45720" rIns="91440" bIns="45720" anchor="t" anchorCtr="0"/>
          <a:p>
            <a:pPr lvl="0"/>
            <a:endParaRPr lang="en-US" altLang="zh-CN">
              <a:sym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文本占位符 2"/>
          <p:cNvSpPr>
            <a:spLocks noGrp="1"/>
          </p:cNvSpPr>
          <p:nvPr>
            <p:ph type="body"/>
          </p:nvPr>
        </p:nvSpPr>
        <p:spPr/>
        <p:txBody>
          <a:bodyPr lIns="91440" tIns="45720" rIns="91440" bIns="45720" anchor="t" anchorCtr="0"/>
          <a:p>
            <a:pPr lvl="0"/>
            <a:endParaRPr lang="en-US" altLang="zh-CN">
              <a:sym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1.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6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65.xml"/><Relationship Id="rId10" Type="http://schemas.openxmlformats.org/officeDocument/2006/relationships/tags" Target="../tags/tag7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7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78.xml"/><Relationship Id="rId2" Type="http://schemas.openxmlformats.org/officeDocument/2006/relationships/tags" Target="../tags/tag77.xml"/><Relationship Id="rId10" Type="http://schemas.openxmlformats.org/officeDocument/2006/relationships/tags" Target="../tags/tag83.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85.xml"/><Relationship Id="rId2" Type="http://schemas.openxmlformats.org/officeDocument/2006/relationships/tags" Target="../tags/tag84.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94.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93.xml"/><Relationship Id="rId2" Type="http://schemas.openxmlformats.org/officeDocument/2006/relationships/tags" Target="../tags/tag92.xml"/><Relationship Id="rId14" Type="http://schemas.openxmlformats.org/officeDocument/2006/relationships/tags" Target="../tags/tag100.xml"/><Relationship Id="rId13" Type="http://schemas.openxmlformats.org/officeDocument/2006/relationships/tags" Target="../tags/tag99.xml"/><Relationship Id="rId12" Type="http://schemas.openxmlformats.org/officeDocument/2006/relationships/tags" Target="../tags/tag98.xml"/><Relationship Id="rId11" Type="http://schemas.openxmlformats.org/officeDocument/2006/relationships/tags" Target="../tags/tag97.xml"/><Relationship Id="rId10" Type="http://schemas.openxmlformats.org/officeDocument/2006/relationships/tags" Target="../tags/tag96.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103.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102.xml"/><Relationship Id="rId2" Type="http://schemas.openxmlformats.org/officeDocument/2006/relationships/tags" Target="../tags/tag101.xml"/><Relationship Id="rId14" Type="http://schemas.openxmlformats.org/officeDocument/2006/relationships/tags" Target="../tags/tag109.xml"/><Relationship Id="rId13" Type="http://schemas.openxmlformats.org/officeDocument/2006/relationships/tags" Target="../tags/tag108.xml"/><Relationship Id="rId12" Type="http://schemas.openxmlformats.org/officeDocument/2006/relationships/tags" Target="../tags/tag107.xml"/><Relationship Id="rId11" Type="http://schemas.openxmlformats.org/officeDocument/2006/relationships/tags" Target="../tags/tag106.xml"/><Relationship Id="rId10" Type="http://schemas.openxmlformats.org/officeDocument/2006/relationships/tags" Target="../tags/tag105.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112.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111.xml"/><Relationship Id="rId2" Type="http://schemas.openxmlformats.org/officeDocument/2006/relationships/tags" Target="../tags/tag110.xml"/><Relationship Id="rId16" Type="http://schemas.openxmlformats.org/officeDocument/2006/relationships/tags" Target="../tags/tag120.xml"/><Relationship Id="rId15" Type="http://schemas.openxmlformats.org/officeDocument/2006/relationships/tags" Target="../tags/tag119.xml"/><Relationship Id="rId14" Type="http://schemas.openxmlformats.org/officeDocument/2006/relationships/tags" Target="../tags/tag118.xml"/><Relationship Id="rId13" Type="http://schemas.openxmlformats.org/officeDocument/2006/relationships/tags" Target="../tags/tag117.xml"/><Relationship Id="rId12" Type="http://schemas.openxmlformats.org/officeDocument/2006/relationships/tags" Target="../tags/tag11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image" Target="file:///E:\400px_tools/pic_temp/1_pic_quater_left_down.png" TargetMode="External"/><Relationship Id="rId7" Type="http://schemas.openxmlformats.org/officeDocument/2006/relationships/image" Target="../media/image7.png"/><Relationship Id="rId6" Type="http://schemas.openxmlformats.org/officeDocument/2006/relationships/tags" Target="../tags/tag123.xml"/><Relationship Id="rId5" Type="http://schemas.openxmlformats.org/officeDocument/2006/relationships/image" Target="file:///E:\400px_tools/pic_temp/0_pic_quater_right_down.png" TargetMode="External"/><Relationship Id="rId4" Type="http://schemas.openxmlformats.org/officeDocument/2006/relationships/image" Target="../media/image6.png"/><Relationship Id="rId3" Type="http://schemas.openxmlformats.org/officeDocument/2006/relationships/tags" Target="../tags/tag122.xml"/><Relationship Id="rId2" Type="http://schemas.openxmlformats.org/officeDocument/2006/relationships/tags" Target="../tags/tag121.xml"/><Relationship Id="rId13" Type="http://schemas.openxmlformats.org/officeDocument/2006/relationships/tags" Target="../tags/tag128.xml"/><Relationship Id="rId12" Type="http://schemas.openxmlformats.org/officeDocument/2006/relationships/tags" Target="../tags/tag127.xml"/><Relationship Id="rId11" Type="http://schemas.openxmlformats.org/officeDocument/2006/relationships/tags" Target="../tags/tag126.xml"/><Relationship Id="rId10" Type="http://schemas.openxmlformats.org/officeDocument/2006/relationships/tags" Target="../tags/tag125.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135.xml"/><Relationship Id="rId10" Type="http://schemas.openxmlformats.org/officeDocument/2006/relationships/tags" Target="../tags/tag141.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4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image" Target="file:///E:\400px_tools/pic_temp/pic_half_top.png" TargetMode="External"/><Relationship Id="rId3" Type="http://schemas.openxmlformats.org/officeDocument/2006/relationships/image" Target="../media/image3.png"/><Relationship Id="rId2" Type="http://schemas.openxmlformats.org/officeDocument/2006/relationships/tags" Target="../tags/tag148.xml"/><Relationship Id="rId11" Type="http://schemas.openxmlformats.org/officeDocument/2006/relationships/tags" Target="../tags/tag155.xml"/><Relationship Id="rId10" Type="http://schemas.openxmlformats.org/officeDocument/2006/relationships/tags" Target="../tags/tag15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56.xml"/><Relationship Id="rId10" Type="http://schemas.openxmlformats.org/officeDocument/2006/relationships/tags" Target="../tags/tag16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63.xml"/><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tags" Target="../tags/tag169.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tags" Target="../tags/tag174.xml"/><Relationship Id="rId7" Type="http://schemas.openxmlformats.org/officeDocument/2006/relationships/image" Target="file:///E:\400px_tools/pic_temp/0_pic_quater_right_up.png" TargetMode="External"/><Relationship Id="rId6" Type="http://schemas.openxmlformats.org/officeDocument/2006/relationships/image" Target="../media/image2.png"/><Relationship Id="rId5" Type="http://schemas.openxmlformats.org/officeDocument/2006/relationships/tags" Target="../tags/tag173.xml"/><Relationship Id="rId4" Type="http://schemas.openxmlformats.org/officeDocument/2006/relationships/image" Target="file:///C:\Users\Kingsoft\Desktop\aa\sup\02\subject.png" TargetMode="External"/><Relationship Id="rId3" Type="http://schemas.openxmlformats.org/officeDocument/2006/relationships/image" Target="../media/image4.png"/><Relationship Id="rId2" Type="http://schemas.openxmlformats.org/officeDocument/2006/relationships/tags" Target="../tags/tag172.xml"/><Relationship Id="rId11" Type="http://schemas.openxmlformats.org/officeDocument/2006/relationships/tags" Target="../tags/tag177.xml"/><Relationship Id="rId10" Type="http://schemas.openxmlformats.org/officeDocument/2006/relationships/tags" Target="../tags/tag176.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81.xml"/><Relationship Id="rId10" Type="http://schemas.openxmlformats.org/officeDocument/2006/relationships/tags" Target="../tags/tag187.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88.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98.xml"/><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9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199.xml"/><Relationship Id="rId10" Type="http://schemas.openxmlformats.org/officeDocument/2006/relationships/tags" Target="../tags/tag205.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image" Target="file:///E:\400px_tools/pic_temp/pic_half_top.png" TargetMode="External"/><Relationship Id="rId3" Type="http://schemas.openxmlformats.org/officeDocument/2006/relationships/image" Target="../media/image3.png"/><Relationship Id="rId2" Type="http://schemas.openxmlformats.org/officeDocument/2006/relationships/tags" Target="../tags/tag14.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210.xml"/><Relationship Id="rId7" Type="http://schemas.openxmlformats.org/officeDocument/2006/relationships/tags" Target="../tags/tag209.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06.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tags" Target="../tags/tag215.xml"/><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12.xml"/><Relationship Id="rId2" Type="http://schemas.openxmlformats.org/officeDocument/2006/relationships/tags" Target="../tags/tag211.xml"/><Relationship Id="rId10" Type="http://schemas.openxmlformats.org/officeDocument/2006/relationships/tags" Target="../tags/tag217.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23.xml"/><Relationship Id="rId8" Type="http://schemas.openxmlformats.org/officeDocument/2006/relationships/tags" Target="../tags/tag222.xml"/><Relationship Id="rId7" Type="http://schemas.openxmlformats.org/officeDocument/2006/relationships/tags" Target="../tags/tag221.xml"/><Relationship Id="rId6" Type="http://schemas.openxmlformats.org/officeDocument/2006/relationships/tags" Target="../tags/tag220.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19.xml"/><Relationship Id="rId2" Type="http://schemas.openxmlformats.org/officeDocument/2006/relationships/tags" Target="../tags/tag218.xml"/><Relationship Id="rId11" Type="http://schemas.openxmlformats.org/officeDocument/2006/relationships/tags" Target="../tags/tag225.xml"/><Relationship Id="rId10" Type="http://schemas.openxmlformats.org/officeDocument/2006/relationships/tags" Target="../tags/tag224.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228.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27.xml"/><Relationship Id="rId2" Type="http://schemas.openxmlformats.org/officeDocument/2006/relationships/tags" Target="../tags/tag226.xml"/><Relationship Id="rId14" Type="http://schemas.openxmlformats.org/officeDocument/2006/relationships/tags" Target="../tags/tag234.xml"/><Relationship Id="rId13" Type="http://schemas.openxmlformats.org/officeDocument/2006/relationships/tags" Target="../tags/tag233.xml"/><Relationship Id="rId12" Type="http://schemas.openxmlformats.org/officeDocument/2006/relationships/tags" Target="../tags/tag232.xml"/><Relationship Id="rId11" Type="http://schemas.openxmlformats.org/officeDocument/2006/relationships/tags" Target="../tags/tag231.xml"/><Relationship Id="rId10" Type="http://schemas.openxmlformats.org/officeDocument/2006/relationships/tags" Target="../tags/tag230.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238.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237.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36.xml"/><Relationship Id="rId2" Type="http://schemas.openxmlformats.org/officeDocument/2006/relationships/tags" Target="../tags/tag235.xml"/><Relationship Id="rId14" Type="http://schemas.openxmlformats.org/officeDocument/2006/relationships/tags" Target="../tags/tag243.xml"/><Relationship Id="rId13" Type="http://schemas.openxmlformats.org/officeDocument/2006/relationships/tags" Target="../tags/tag242.xml"/><Relationship Id="rId12" Type="http://schemas.openxmlformats.org/officeDocument/2006/relationships/tags" Target="../tags/tag241.xml"/><Relationship Id="rId11" Type="http://schemas.openxmlformats.org/officeDocument/2006/relationships/tags" Target="../tags/tag240.xml"/><Relationship Id="rId10" Type="http://schemas.openxmlformats.org/officeDocument/2006/relationships/tags" Target="../tags/tag239.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47.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246.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45.xml"/><Relationship Id="rId2" Type="http://schemas.openxmlformats.org/officeDocument/2006/relationships/tags" Target="../tags/tag244.xml"/><Relationship Id="rId16" Type="http://schemas.openxmlformats.org/officeDocument/2006/relationships/tags" Target="../tags/tag254.xml"/><Relationship Id="rId15" Type="http://schemas.openxmlformats.org/officeDocument/2006/relationships/tags" Target="../tags/tag253.xml"/><Relationship Id="rId14" Type="http://schemas.openxmlformats.org/officeDocument/2006/relationships/tags" Target="../tags/tag252.xml"/><Relationship Id="rId13" Type="http://schemas.openxmlformats.org/officeDocument/2006/relationships/tags" Target="../tags/tag251.xml"/><Relationship Id="rId12" Type="http://schemas.openxmlformats.org/officeDocument/2006/relationships/tags" Target="../tags/tag250.xml"/><Relationship Id="rId11" Type="http://schemas.openxmlformats.org/officeDocument/2006/relationships/tags" Target="../tags/tag249.xml"/><Relationship Id="rId10" Type="http://schemas.openxmlformats.org/officeDocument/2006/relationships/tags" Target="../tags/tag248.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58.xml"/><Relationship Id="rId8" Type="http://schemas.openxmlformats.org/officeDocument/2006/relationships/image" Target="file:///E:\400px_tools/pic_temp/1_pic_quater_left_down.png" TargetMode="External"/><Relationship Id="rId7" Type="http://schemas.openxmlformats.org/officeDocument/2006/relationships/image" Target="../media/image7.png"/><Relationship Id="rId6" Type="http://schemas.openxmlformats.org/officeDocument/2006/relationships/tags" Target="../tags/tag257.xml"/><Relationship Id="rId5" Type="http://schemas.openxmlformats.org/officeDocument/2006/relationships/image" Target="file:///E:\400px_tools/pic_temp/0_pic_quater_right_down.png" TargetMode="External"/><Relationship Id="rId4" Type="http://schemas.openxmlformats.org/officeDocument/2006/relationships/image" Target="../media/image6.png"/><Relationship Id="rId3" Type="http://schemas.openxmlformats.org/officeDocument/2006/relationships/tags" Target="../tags/tag256.xml"/><Relationship Id="rId2" Type="http://schemas.openxmlformats.org/officeDocument/2006/relationships/tags" Target="../tags/tag255.xml"/><Relationship Id="rId13" Type="http://schemas.openxmlformats.org/officeDocument/2006/relationships/tags" Target="../tags/tag262.xml"/><Relationship Id="rId12" Type="http://schemas.openxmlformats.org/officeDocument/2006/relationships/tags" Target="../tags/tag261.xml"/><Relationship Id="rId11" Type="http://schemas.openxmlformats.org/officeDocument/2006/relationships/tags" Target="../tags/tag260.xml"/><Relationship Id="rId10" Type="http://schemas.openxmlformats.org/officeDocument/2006/relationships/tags" Target="../tags/tag259.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2.xml"/><Relationship Id="rId10"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9.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image" Target="file:///E:\400px_tools/pic_temp/0_pic_quater_right_up.png" TargetMode="External"/><Relationship Id="rId6" Type="http://schemas.openxmlformats.org/officeDocument/2006/relationships/image" Target="../media/image2.png"/><Relationship Id="rId5" Type="http://schemas.openxmlformats.org/officeDocument/2006/relationships/tags" Target="../tags/tag39.xml"/><Relationship Id="rId4" Type="http://schemas.openxmlformats.org/officeDocument/2006/relationships/image" Target="file:///C:\Users\Kingsoft\Desktop\aa\sup\02\subject.png" TargetMode="External"/><Relationship Id="rId3" Type="http://schemas.openxmlformats.org/officeDocument/2006/relationships/image" Target="../media/image4.png"/><Relationship Id="rId2" Type="http://schemas.openxmlformats.org/officeDocument/2006/relationships/tags" Target="../tags/tag38.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47.xml"/><Relationship Id="rId10" Type="http://schemas.openxmlformats.org/officeDocument/2006/relationships/tags" Target="../tags/tag5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5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p:nvPr>
            <p:custDataLst>
              <p:tags r:id="rId2"/>
            </p:custDataLst>
          </p:nvPr>
        </p:nvPicPr>
        <p:blipFill>
          <a:blip r:embed="rId3" r:link="rId4"/>
          <a:stretch>
            <a:fillRect/>
          </a:stretch>
        </p:blipFill>
        <p:spPr>
          <a:xfrm>
            <a:off x="0" y="0"/>
            <a:ext cx="9144000" cy="6858000"/>
          </a:xfrm>
          <a:prstGeom prst="rect">
            <a:avLst/>
          </a:prstGeom>
        </p:spPr>
      </p:pic>
      <p:sp>
        <p:nvSpPr>
          <p:cNvPr id="8" name="矩形 7"/>
          <p:cNvSpPr/>
          <p:nvPr>
            <p:custDataLst>
              <p:tags r:id="rId5"/>
            </p:custDataLst>
          </p:nvPr>
        </p:nvSpPr>
        <p:spPr>
          <a:xfrm>
            <a:off x="219056" y="303809"/>
            <a:ext cx="8705888" cy="6250382"/>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6" name="日期占位符 15"/>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18" name="灯片编号占位符 17"/>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4" hasCustomPrompt="1"/>
            <p:custDataLst>
              <p:tags r:id="rId9"/>
            </p:custDataLst>
          </p:nvPr>
        </p:nvSpPr>
        <p:spPr>
          <a:xfrm>
            <a:off x="2190750" y="3971925"/>
            <a:ext cx="4762500" cy="499429"/>
          </a:xfrm>
        </p:spPr>
        <p:txBody>
          <a:bodyPr vert="horz" wrap="square" lIns="91440" tIns="45720" rIns="91440" bIns="4572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1500" b="0" spc="200">
                <a:solidFill>
                  <a:schemeClr val="tx1">
                    <a:lumMod val="85000"/>
                    <a:lumOff val="15000"/>
                  </a:schemeClr>
                </a:solidFill>
                <a:latin typeface="Arial" panose="020B0604020202020204" pitchFamily="34" charset="0"/>
                <a:ea typeface="幼圆" pitchFamily="49"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单击此处编辑副标题</a:t>
            </a:r>
            <a:endParaRPr lang="zh-CN" altLang="en-US"/>
          </a:p>
        </p:txBody>
      </p:sp>
      <p:sp>
        <p:nvSpPr>
          <p:cNvPr id="2" name="标题 1"/>
          <p:cNvSpPr>
            <a:spLocks noGrp="1"/>
          </p:cNvSpPr>
          <p:nvPr>
            <p:ph type="ctrTitle" idx="13" hasCustomPrompt="1"/>
            <p:custDataLst>
              <p:tags r:id="rId10"/>
            </p:custDataLst>
          </p:nvPr>
        </p:nvSpPr>
        <p:spPr>
          <a:xfrm>
            <a:off x="2190750" y="2507933"/>
            <a:ext cx="4762500" cy="1398905"/>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7200"/>
              <a:buNone/>
              <a:defRPr sz="5400" b="0" spc="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502448" y="952508"/>
            <a:ext cx="8139178" cy="5388907"/>
          </a:xfrm>
        </p:spPr>
        <p:txBody>
          <a:bodyPr wrap="square">
            <a:normAutofit/>
          </a:bodyPr>
          <a:lstStyle>
            <a:lvl1pPr>
              <a:defRPr>
                <a:solidFill>
                  <a:schemeClr val="tx1"/>
                </a:solidFill>
                <a:latin typeface="Arial" panose="020B0604020202020204" pitchFamily="34" charset="0"/>
                <a:ea typeface="幼圆" pitchFamily="49" charset="-122"/>
              </a:defRPr>
            </a:lvl1pPr>
            <a:lvl2pPr>
              <a:defRPr>
                <a:solidFill>
                  <a:schemeClr val="tx1"/>
                </a:solidFill>
                <a:latin typeface="Arial" panose="020B0604020202020204" pitchFamily="34" charset="0"/>
                <a:ea typeface="幼圆" pitchFamily="49" charset="-122"/>
              </a:defRPr>
            </a:lvl2pPr>
            <a:lvl3pPr>
              <a:defRPr>
                <a:solidFill>
                  <a:schemeClr val="tx1"/>
                </a:solidFill>
                <a:latin typeface="Arial" panose="020B0604020202020204" pitchFamily="34" charset="0"/>
                <a:ea typeface="幼圆" pitchFamily="49" charset="-122"/>
              </a:defRPr>
            </a:lvl3pPr>
            <a:lvl4pPr>
              <a:defRPr>
                <a:solidFill>
                  <a:schemeClr val="tx1"/>
                </a:solidFill>
                <a:latin typeface="Arial" panose="020B0604020202020204" pitchFamily="34" charset="0"/>
                <a:ea typeface="幼圆" pitchFamily="49" charset="-122"/>
              </a:defRPr>
            </a:lvl4pPr>
            <a:lvl5pPr>
              <a:defRPr>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p:nvPr>
            <p:custDataLst>
              <p:tags r:id="rId2"/>
            </p:custDataLst>
          </p:nvPr>
        </p:nvPicPr>
        <p:blipFill>
          <a:blip r:embed="rId3" r:link="rId4"/>
          <a:stretch>
            <a:fillRect/>
          </a:stretch>
        </p:blipFill>
        <p:spPr>
          <a:xfrm>
            <a:off x="0" y="0"/>
            <a:ext cx="9144000" cy="6858000"/>
          </a:xfrm>
          <a:prstGeom prst="rect">
            <a:avLst/>
          </a:prstGeom>
        </p:spPr>
      </p:pic>
      <p:sp>
        <p:nvSpPr>
          <p:cNvPr id="8" name="矩形 7"/>
          <p:cNvSpPr/>
          <p:nvPr>
            <p:custDataLst>
              <p:tags r:id="rId5"/>
            </p:custDataLst>
          </p:nvPr>
        </p:nvSpPr>
        <p:spPr>
          <a:xfrm>
            <a:off x="219056" y="303809"/>
            <a:ext cx="8705888" cy="6250382"/>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9"/>
            </p:custDataLst>
          </p:nvPr>
        </p:nvSpPr>
        <p:spPr>
          <a:xfrm>
            <a:off x="2400776" y="3600450"/>
            <a:ext cx="4342448" cy="581025"/>
          </a:xfrm>
        </p:spPr>
        <p:txBody>
          <a:bodyPr vert="horz" wrap="square" lIns="91440" tIns="45720" rIns="91440" bIns="4572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1500" b="0" spc="300">
                <a:solidFill>
                  <a:schemeClr val="tx1">
                    <a:lumMod val="85000"/>
                    <a:lumOff val="15000"/>
                  </a:schemeClr>
                </a:solidFill>
                <a:latin typeface="Arial" panose="020B0604020202020204" pitchFamily="34" charset="0"/>
                <a:ea typeface="幼圆" pitchFamily="49"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dirty="0"/>
              <a:t>单击此处编辑文本</a:t>
            </a:r>
            <a:endParaRPr lang="zh-CN" altLang="en-US" dirty="0"/>
          </a:p>
        </p:txBody>
      </p:sp>
      <p:sp>
        <p:nvSpPr>
          <p:cNvPr id="2" name="标题 1"/>
          <p:cNvSpPr>
            <a:spLocks noGrp="1"/>
          </p:cNvSpPr>
          <p:nvPr>
            <p:ph type="title" idx="13" hasCustomPrompt="1"/>
            <p:custDataLst>
              <p:tags r:id="rId10"/>
            </p:custDataLst>
          </p:nvPr>
        </p:nvSpPr>
        <p:spPr>
          <a:xfrm>
            <a:off x="2400776" y="2041525"/>
            <a:ext cx="4342448" cy="1398905"/>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6000" b="0" spc="100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p:txBody>
          <a:bodyPr wrap="square">
            <a:normAutofit/>
          </a:bodyPr>
          <a:lstStyle>
            <a:lvl1pPr>
              <a:defRPr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p:custDataLst>
              <p:tags r:id="rId2"/>
            </p:custDataLst>
          </p:nvPr>
        </p:nvSpPr>
        <p:spPr>
          <a:xfrm>
            <a:off x="219056" y="303809"/>
            <a:ext cx="8705888" cy="625038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8" name="图片 7"/>
          <p:cNvPicPr/>
          <p:nvPr>
            <p:custDataLst>
              <p:tags r:id="rId3"/>
            </p:custDataLst>
          </p:nvPr>
        </p:nvPicPr>
        <p:blipFill>
          <a:blip r:embed="rId4" r:link="rId5" cstate="screen"/>
          <a:stretch>
            <a:fillRect/>
          </a:stretch>
        </p:blipFill>
        <p:spPr>
          <a:xfrm>
            <a:off x="8603933" y="6163893"/>
            <a:ext cx="540068" cy="694107"/>
          </a:xfrm>
          <a:prstGeom prst="rect">
            <a:avLst/>
          </a:prstGeom>
        </p:spPr>
      </p:pic>
      <p:sp>
        <p:nvSpPr>
          <p:cNvPr id="2" name="标题 1"/>
          <p:cNvSpPr>
            <a:spLocks noGrp="1"/>
          </p:cNvSpPr>
          <p:nvPr>
            <p:ph type="title" hasCustomPrompt="1"/>
            <p:custDataLst>
              <p:tags r:id="rId6"/>
            </p:custDataLst>
          </p:nvPr>
        </p:nvSpPr>
        <p:spPr>
          <a:xfrm>
            <a:off x="961200" y="1249200"/>
            <a:ext cx="7219800" cy="723600"/>
          </a:xfrm>
        </p:spPr>
        <p:txBody>
          <a:bodyPr wrap="square" anchor="ctr">
            <a:normAutofit/>
          </a:bodyPr>
          <a:lstStyle>
            <a:lvl1pPr>
              <a:defRPr sz="2400" baseline="0">
                <a:solidFill>
                  <a:schemeClr val="tx1"/>
                </a:solidFill>
                <a:latin typeface="Arial" panose="020B0604020202020204" pitchFamily="34" charset="0"/>
                <a:ea typeface="幼圆" pitchFamily="49"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960835" y="2163600"/>
            <a:ext cx="7219950" cy="34452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3618452"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8" name="图片 7"/>
          <p:cNvPicPr/>
          <p:nvPr>
            <p:custDataLst>
              <p:tags r:id="rId3"/>
            </p:custDataLst>
          </p:nvPr>
        </p:nvPicPr>
        <p:blipFill>
          <a:blip r:embed="rId4" r:link="rId5" cstate="screen"/>
          <a:stretch>
            <a:fillRect/>
          </a:stretch>
        </p:blipFill>
        <p:spPr>
          <a:xfrm>
            <a:off x="8603933" y="0"/>
            <a:ext cx="540068" cy="694107"/>
          </a:xfrm>
          <a:prstGeom prst="rect">
            <a:avLst/>
          </a:prstGeom>
        </p:spPr>
      </p:pic>
      <p:sp>
        <p:nvSpPr>
          <p:cNvPr id="2" name="标题 1"/>
          <p:cNvSpPr>
            <a:spLocks noGrp="1"/>
          </p:cNvSpPr>
          <p:nvPr>
            <p:ph type="title" hasCustomPrompt="1"/>
            <p:custDataLst>
              <p:tags r:id="rId6"/>
            </p:custDataLst>
          </p:nvPr>
        </p:nvSpPr>
        <p:spPr>
          <a:xfrm>
            <a:off x="437400" y="770400"/>
            <a:ext cx="2970000" cy="882000"/>
          </a:xfrm>
        </p:spPr>
        <p:txBody>
          <a:bodyPr wrap="square" anchor="ctr" anchorCtr="0">
            <a:normAutofit/>
          </a:bodyPr>
          <a:lstStyle>
            <a:lvl1pPr>
              <a:defRPr sz="2700" baseline="0">
                <a:solidFill>
                  <a:schemeClr val="tx1"/>
                </a:solidFill>
                <a:latin typeface="Arial" panose="020B0604020202020204" pitchFamily="34" charset="0"/>
                <a:ea typeface="幼圆" pitchFamily="49"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440100" y="1764000"/>
            <a:ext cx="2967300" cy="40932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3825900" y="769938"/>
            <a:ext cx="4860000" cy="5087937"/>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p:custDataLst>
              <p:tags r:id="rId2"/>
            </p:custDataLst>
          </p:nvPr>
        </p:nvSpPr>
        <p:spPr>
          <a:xfrm>
            <a:off x="0" y="0"/>
            <a:ext cx="9144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10" name="图片 9"/>
          <p:cNvPicPr/>
          <p:nvPr>
            <p:custDataLst>
              <p:tags r:id="rId3"/>
            </p:custDataLst>
          </p:nvPr>
        </p:nvPicPr>
        <p:blipFill>
          <a:blip r:embed="rId4" r:link="rId5" cstate="screen"/>
          <a:stretch>
            <a:fillRect/>
          </a:stretch>
        </p:blipFill>
        <p:spPr>
          <a:xfrm>
            <a:off x="0" y="0"/>
            <a:ext cx="540068" cy="694107"/>
          </a:xfrm>
          <a:prstGeom prst="rect">
            <a:avLst/>
          </a:prstGeom>
        </p:spPr>
      </p:pic>
      <p:pic>
        <p:nvPicPr>
          <p:cNvPr id="8" name="图片 7"/>
          <p:cNvPicPr/>
          <p:nvPr>
            <p:custDataLst>
              <p:tags r:id="rId6"/>
            </p:custDataLst>
          </p:nvPr>
        </p:nvPicPr>
        <p:blipFill>
          <a:blip r:embed="rId7" r:link="rId8" cstate="screen"/>
          <a:stretch>
            <a:fillRect/>
          </a:stretch>
        </p:blipFill>
        <p:spPr>
          <a:xfrm>
            <a:off x="8603933" y="0"/>
            <a:ext cx="540068" cy="691612"/>
          </a:xfrm>
          <a:prstGeom prst="rect">
            <a:avLst/>
          </a:prstGeom>
        </p:spPr>
      </p:pic>
      <p:sp>
        <p:nvSpPr>
          <p:cNvPr id="2" name="标题 1"/>
          <p:cNvSpPr>
            <a:spLocks noGrp="1"/>
          </p:cNvSpPr>
          <p:nvPr>
            <p:ph type="title"/>
            <p:custDataLst>
              <p:tags r:id="rId9"/>
            </p:custDataLst>
          </p:nvPr>
        </p:nvSpPr>
        <p:spPr>
          <a:xfrm>
            <a:off x="459000" y="781200"/>
            <a:ext cx="8232300" cy="626400"/>
          </a:xfrm>
        </p:spPr>
        <p:txBody>
          <a:bodyPr wrap="square" anchor="ctr">
            <a:normAutofit/>
          </a:bodyPr>
          <a:lstStyle>
            <a:lvl1pPr algn="ctr">
              <a:defRPr sz="2700" baseline="0">
                <a:solidFill>
                  <a:schemeClr val="tx1"/>
                </a:solidFill>
                <a:latin typeface="Arial" panose="020B0604020202020204" pitchFamily="34" charset="0"/>
                <a:ea typeface="幼圆"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459000" y="1659600"/>
            <a:ext cx="8231981" cy="828000"/>
          </a:xfrm>
        </p:spPr>
        <p:txBody>
          <a:bodyPr wrap="square">
            <a:normAutofit/>
          </a:bodyPr>
          <a:lstStyle>
            <a:lvl1pPr algn="ct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459581" y="2808000"/>
            <a:ext cx="8224200" cy="34308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p:custDataLst>
              <p:tags r:id="rId2"/>
            </p:custDataLst>
          </p:nvPr>
        </p:nvSpPr>
        <p:spPr>
          <a:xfrm>
            <a:off x="0" y="5028971"/>
            <a:ext cx="9144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10" name="图片 9"/>
          <p:cNvPicPr/>
          <p:nvPr>
            <p:custDataLst>
              <p:tags r:id="rId3"/>
            </p:custDataLst>
          </p:nvPr>
        </p:nvPicPr>
        <p:blipFill>
          <a:blip r:embed="rId4" r:link="rId5" cstate="screen"/>
          <a:stretch>
            <a:fillRect/>
          </a:stretch>
        </p:blipFill>
        <p:spPr>
          <a:xfrm>
            <a:off x="0" y="0"/>
            <a:ext cx="540068" cy="694107"/>
          </a:xfrm>
          <a:prstGeom prst="rect">
            <a:avLst/>
          </a:prstGeom>
        </p:spPr>
      </p:pic>
      <p:pic>
        <p:nvPicPr>
          <p:cNvPr id="8" name="图片 7"/>
          <p:cNvPicPr/>
          <p:nvPr>
            <p:custDataLst>
              <p:tags r:id="rId6"/>
            </p:custDataLst>
          </p:nvPr>
        </p:nvPicPr>
        <p:blipFill>
          <a:blip r:embed="rId7" r:link="rId8" cstate="screen"/>
          <a:stretch>
            <a:fillRect/>
          </a:stretch>
        </p:blipFill>
        <p:spPr>
          <a:xfrm>
            <a:off x="8603933" y="0"/>
            <a:ext cx="540068" cy="691612"/>
          </a:xfrm>
          <a:prstGeom prst="rect">
            <a:avLst/>
          </a:prstGeom>
        </p:spPr>
      </p:pic>
      <p:sp>
        <p:nvSpPr>
          <p:cNvPr id="2" name="标题 1"/>
          <p:cNvSpPr>
            <a:spLocks noGrp="1"/>
          </p:cNvSpPr>
          <p:nvPr>
            <p:ph type="title"/>
            <p:custDataLst>
              <p:tags r:id="rId9"/>
            </p:custDataLst>
          </p:nvPr>
        </p:nvSpPr>
        <p:spPr>
          <a:xfrm>
            <a:off x="453600" y="669600"/>
            <a:ext cx="8232300" cy="565200"/>
          </a:xfrm>
        </p:spPr>
        <p:txBody>
          <a:bodyPr wrap="square" anchor="ctr" anchorCtr="0">
            <a:normAutofit/>
          </a:bodyPr>
          <a:lstStyle>
            <a:lvl1pPr algn="ctr">
              <a:defRPr sz="2400"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53628" y="1681200"/>
            <a:ext cx="8243100" cy="32112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445500" y="5180400"/>
            <a:ext cx="8251200" cy="10116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p:custDataLst>
              <p:tags r:id="rId2"/>
            </p:custDataLst>
          </p:nvPr>
        </p:nvSpPr>
        <p:spPr>
          <a:xfrm>
            <a:off x="0" y="0"/>
            <a:ext cx="9144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12" name="图片 11"/>
          <p:cNvPicPr/>
          <p:nvPr>
            <p:custDataLst>
              <p:tags r:id="rId3"/>
            </p:custDataLst>
          </p:nvPr>
        </p:nvPicPr>
        <p:blipFill>
          <a:blip r:embed="rId4" r:link="rId5" cstate="screen"/>
          <a:stretch>
            <a:fillRect/>
          </a:stretch>
        </p:blipFill>
        <p:spPr>
          <a:xfrm>
            <a:off x="8603933" y="6163893"/>
            <a:ext cx="540068" cy="694107"/>
          </a:xfrm>
          <a:prstGeom prst="rect">
            <a:avLst/>
          </a:prstGeom>
        </p:spPr>
      </p:pic>
      <p:pic>
        <p:nvPicPr>
          <p:cNvPr id="10" name="图片 9"/>
          <p:cNvPicPr/>
          <p:nvPr>
            <p:custDataLst>
              <p:tags r:id="rId6"/>
            </p:custDataLst>
          </p:nvPr>
        </p:nvPicPr>
        <p:blipFill>
          <a:blip r:embed="rId7" r:link="rId8" cstate="screen"/>
          <a:stretch>
            <a:fillRect/>
          </a:stretch>
        </p:blipFill>
        <p:spPr>
          <a:xfrm>
            <a:off x="0" y="6166388"/>
            <a:ext cx="540068" cy="691612"/>
          </a:xfrm>
          <a:prstGeom prst="rect">
            <a:avLst/>
          </a:prstGeom>
        </p:spPr>
      </p:pic>
      <p:sp>
        <p:nvSpPr>
          <p:cNvPr id="2" name="标题 1"/>
          <p:cNvSpPr>
            <a:spLocks noGrp="1"/>
          </p:cNvSpPr>
          <p:nvPr>
            <p:ph type="title"/>
            <p:custDataLst>
              <p:tags r:id="rId9"/>
            </p:custDataLst>
          </p:nvPr>
        </p:nvSpPr>
        <p:spPr>
          <a:xfrm>
            <a:off x="434700" y="237600"/>
            <a:ext cx="8278200" cy="441964"/>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34700" y="1663200"/>
            <a:ext cx="4006800" cy="28944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4681800" y="1663200"/>
            <a:ext cx="4025700" cy="28944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429300" y="4816800"/>
            <a:ext cx="4006800" cy="7812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4689900" y="4813200"/>
            <a:ext cx="4025700" cy="7812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p:custDataLst>
              <p:tags r:id="rId2"/>
            </p:custDataLst>
          </p:nvPr>
        </p:nvSpPr>
        <p:spPr>
          <a:xfrm>
            <a:off x="0" y="953691"/>
            <a:ext cx="9144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9" name="图片 8"/>
          <p:cNvPicPr/>
          <p:nvPr>
            <p:custDataLst>
              <p:tags r:id="rId3"/>
            </p:custDataLst>
          </p:nvPr>
        </p:nvPicPr>
        <p:blipFill>
          <a:blip r:embed="rId4" r:link="rId5"/>
          <a:stretch>
            <a:fillRect/>
          </a:stretch>
        </p:blipFill>
        <p:spPr>
          <a:xfrm>
            <a:off x="7928848" y="5296259"/>
            <a:ext cx="1215152" cy="1561742"/>
          </a:xfrm>
          <a:prstGeom prst="rect">
            <a:avLst/>
          </a:prstGeom>
        </p:spPr>
      </p:pic>
      <p:pic>
        <p:nvPicPr>
          <p:cNvPr id="8" name="图片 7"/>
          <p:cNvPicPr/>
          <p:nvPr>
            <p:custDataLst>
              <p:tags r:id="rId6"/>
            </p:custDataLst>
          </p:nvPr>
        </p:nvPicPr>
        <p:blipFill>
          <a:blip r:embed="rId7" r:link="rId8"/>
          <a:stretch>
            <a:fillRect/>
          </a:stretch>
        </p:blipFill>
        <p:spPr>
          <a:xfrm>
            <a:off x="0" y="5301873"/>
            <a:ext cx="1215152" cy="1556127"/>
          </a:xfrm>
          <a:prstGeom prst="rect">
            <a:avLst/>
          </a:prstGeom>
        </p:spPr>
      </p:pic>
      <p:sp>
        <p:nvSpPr>
          <p:cNvPr id="2" name="标题 1"/>
          <p:cNvSpPr>
            <a:spLocks noGrp="1"/>
          </p:cNvSpPr>
          <p:nvPr>
            <p:ph type="title" hasCustomPrompt="1"/>
            <p:custDataLst>
              <p:tags r:id="rId9"/>
            </p:custDataLst>
          </p:nvPr>
        </p:nvSpPr>
        <p:spPr>
          <a:xfrm>
            <a:off x="1142100" y="1339200"/>
            <a:ext cx="6858000" cy="2386800"/>
          </a:xfrm>
        </p:spPr>
        <p:txBody>
          <a:bodyPr wrap="square" anchor="b">
            <a:normAutofit/>
          </a:bodyPr>
          <a:lstStyle>
            <a:lvl1pPr algn="ctr">
              <a:defRPr sz="4500" baseline="0">
                <a:solidFill>
                  <a:schemeClr val="tx1"/>
                </a:solidFill>
                <a:latin typeface="Arial" panose="020B0604020202020204" pitchFamily="34" charset="0"/>
                <a:ea typeface="幼圆" pitchFamily="49"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141810" y="3862800"/>
            <a:ext cx="6858000" cy="1656000"/>
          </a:xfrm>
        </p:spPr>
        <p:txBody>
          <a:bodyPr wrap="square">
            <a:normAutofit/>
          </a:bodyPr>
          <a:lstStyle>
            <a:lvl1pPr algn="ct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stretch>
            <a:fillRect/>
          </a:stretch>
        </p:blipFill>
        <p:spPr>
          <a:xfrm>
            <a:off x="0" y="857250"/>
            <a:ext cx="9144000" cy="5143500"/>
          </a:xfrm>
          <a:prstGeom prst="rect">
            <a:avLst/>
          </a:prstGeom>
        </p:spPr>
      </p:pic>
      <p:sp>
        <p:nvSpPr>
          <p:cNvPr id="8" name="矩形 7"/>
          <p:cNvSpPr/>
          <p:nvPr userDrawn="1">
            <p:custDataLst>
              <p:tags r:id="rId5"/>
            </p:custDataLst>
          </p:nvPr>
        </p:nvSpPr>
        <p:spPr>
          <a:xfrm>
            <a:off x="219056" y="1085107"/>
            <a:ext cx="8705888" cy="4687787"/>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日期占位符 15"/>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18" name="灯片编号占位符 17"/>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4" hasCustomPrompt="1"/>
            <p:custDataLst>
              <p:tags r:id="rId9"/>
            </p:custDataLst>
          </p:nvPr>
        </p:nvSpPr>
        <p:spPr>
          <a:xfrm>
            <a:off x="2190750" y="3836194"/>
            <a:ext cx="4762500" cy="374572"/>
          </a:xfrm>
        </p:spPr>
        <p:txBody>
          <a:bodyPr vert="horz" wrap="square" lIns="91440" tIns="45720" rIns="91440" bIns="4572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tx1">
                    <a:lumMod val="85000"/>
                    <a:lumOff val="15000"/>
                  </a:schemeClr>
                </a:solidFill>
                <a:latin typeface="Arial" panose="020B0604020202020204" pitchFamily="34" charset="0"/>
                <a:ea typeface="幼圆" pitchFamily="49"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
        <p:nvSpPr>
          <p:cNvPr id="2" name="标题 1"/>
          <p:cNvSpPr>
            <a:spLocks noGrp="1"/>
          </p:cNvSpPr>
          <p:nvPr>
            <p:ph type="ctrTitle" idx="13" hasCustomPrompt="1"/>
            <p:custDataLst>
              <p:tags r:id="rId10"/>
            </p:custDataLst>
          </p:nvPr>
        </p:nvSpPr>
        <p:spPr>
          <a:xfrm>
            <a:off x="2190750" y="2738200"/>
            <a:ext cx="4762500" cy="1049179"/>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7200"/>
              <a:buNone/>
              <a:defRPr sz="7200" b="0" spc="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a:xfrm>
            <a:off x="502412" y="443234"/>
            <a:ext cx="8139178"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502412" y="952508"/>
            <a:ext cx="8139178"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a:xfrm>
            <a:off x="502412" y="1189676"/>
            <a:ext cx="8139178" cy="331473"/>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502412" y="1571631"/>
            <a:ext cx="8139178" cy="4041680"/>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3048000" y="4822352"/>
            <a:ext cx="3048000" cy="1178398"/>
          </a:xfrm>
          <a:prstGeom prst="rect">
            <a:avLst/>
          </a:prstGeom>
        </p:spPr>
      </p:pic>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cxnSp>
        <p:nvCxnSpPr>
          <p:cNvPr id="8" name="直接连接符 7"/>
          <p:cNvCxnSpPr/>
          <p:nvPr userDrawn="1">
            <p:custDataLst>
              <p:tags r:id="rId8"/>
            </p:custDataLst>
          </p:nvPr>
        </p:nvCxnSpPr>
        <p:spPr>
          <a:xfrm>
            <a:off x="2201704" y="1954768"/>
            <a:ext cx="474059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custDataLst>
              <p:tags r:id="rId9"/>
            </p:custDataLst>
          </p:nvPr>
        </p:nvCxnSpPr>
        <p:spPr>
          <a:xfrm>
            <a:off x="2201704" y="3569732"/>
            <a:ext cx="474059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ctrTitle" idx="14" hasCustomPrompt="1"/>
            <p:custDataLst>
              <p:tags r:id="rId10"/>
            </p:custDataLst>
          </p:nvPr>
        </p:nvSpPr>
        <p:spPr>
          <a:xfrm>
            <a:off x="3526631" y="2208133"/>
            <a:ext cx="3626644" cy="626745"/>
          </a:xfrm>
        </p:spPr>
        <p:txBody>
          <a:bodyPr vert="horz" wrap="square" lIns="91440" tIns="45720" rIns="91440" bIns="45720" anchor="b" anchorCtr="0">
            <a:normAutofit/>
          </a:bodyPr>
          <a:lstStyle>
            <a:lvl1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defRPr sz="4000" b="0" spc="40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
        <p:nvSpPr>
          <p:cNvPr id="2" name="副标题 1"/>
          <p:cNvSpPr>
            <a:spLocks noGrp="1"/>
          </p:cNvSpPr>
          <p:nvPr>
            <p:ph type="subTitle" idx="13" hasCustomPrompt="1"/>
            <p:custDataLst>
              <p:tags r:id="rId11"/>
            </p:custDataLst>
          </p:nvPr>
        </p:nvSpPr>
        <p:spPr>
          <a:xfrm>
            <a:off x="3526631" y="2868216"/>
            <a:ext cx="3626644" cy="360521"/>
          </a:xfrm>
        </p:spPr>
        <p:txBody>
          <a:bodyPr vert="horz" wrap="square" lIns="9144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Pts val="1800"/>
              <a:buFont typeface="Arial" panose="020B0604020202020204" pitchFamily="34" charset="0"/>
              <a:buNone/>
              <a:defRPr sz="1800" b="0" spc="200">
                <a:solidFill>
                  <a:schemeClr val="tx1">
                    <a:lumMod val="85000"/>
                    <a:lumOff val="15000"/>
                  </a:schemeClr>
                </a:solidFill>
                <a:latin typeface="Arial" panose="020B0604020202020204" pitchFamily="34" charset="0"/>
                <a:ea typeface="幼圆" pitchFamily="49"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a:xfrm>
            <a:off x="502412" y="11896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6"/>
            </p:custDataLst>
          </p:nvPr>
        </p:nvSpPr>
        <p:spPr>
          <a:xfrm>
            <a:off x="502448" y="1571631"/>
            <a:ext cx="3962432" cy="4041680"/>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4679158" y="1571631"/>
            <a:ext cx="3962432" cy="4041680"/>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幼圆" pitchFamily="49" charset="-122"/>
              </a:defRPr>
            </a:lvl1pPr>
            <a:lvl2pPr eaLnBrk="1" fontAlgn="auto" latinLnBrk="0" hangingPunct="1">
              <a:defRPr sz="1600">
                <a:solidFill>
                  <a:schemeClr val="tx1"/>
                </a:solidFill>
                <a:latin typeface="Arial" panose="020B0604020202020204" pitchFamily="34" charset="0"/>
                <a:ea typeface="幼圆" pitchFamily="49" charset="-122"/>
              </a:defRPr>
            </a:lvl2pPr>
            <a:lvl3pPr eaLnBrk="1" fontAlgn="auto" latinLnBrk="0" hangingPunct="1">
              <a:defRPr sz="1600">
                <a:solidFill>
                  <a:schemeClr val="tx1"/>
                </a:solidFill>
                <a:latin typeface="Arial" panose="020B0604020202020204" pitchFamily="34" charset="0"/>
                <a:ea typeface="幼圆" pitchFamily="49" charset="-122"/>
              </a:defRPr>
            </a:lvl3pPr>
            <a:lvl4pPr eaLnBrk="1" fontAlgn="auto" latinLnBrk="0" hangingPunct="1">
              <a:defRPr sz="1600">
                <a:solidFill>
                  <a:schemeClr val="tx1"/>
                </a:solidFill>
                <a:latin typeface="Arial" panose="020B0604020202020204" pitchFamily="34" charset="0"/>
                <a:ea typeface="幼圆" pitchFamily="49" charset="-122"/>
              </a:defRPr>
            </a:lvl4pPr>
            <a:lvl5pPr eaLnBrk="1" fontAlgn="auto" latinLnBrk="0" hangingPunct="1">
              <a:defRPr sz="160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图片 9"/>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a:xfrm>
            <a:off x="502412" y="11896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502448" y="1571631"/>
            <a:ext cx="3962432" cy="285752"/>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幼圆"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502444" y="1912144"/>
            <a:ext cx="3962400" cy="3701064"/>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4676813" y="1571631"/>
            <a:ext cx="3962432" cy="285752"/>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幼圆"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4676813" y="1912144"/>
            <a:ext cx="3962432" cy="3701064"/>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9" name="灯片编号占位符 8"/>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5623560" y="2156330"/>
            <a:ext cx="3291840" cy="2545339"/>
          </a:xfrm>
          <a:prstGeom prst="rect">
            <a:avLst/>
          </a:prstGeom>
        </p:spPr>
      </p:pic>
      <p:pic>
        <p:nvPicPr>
          <p:cNvPr id="6" name="图片 5"/>
          <p:cNvPicPr/>
          <p:nvPr userDrawn="1">
            <p:custDataLst>
              <p:tags r:id="rId5"/>
            </p:custDataLst>
          </p:nvPr>
        </p:nvPicPr>
        <p:blipFill>
          <a:blip r:embed="rId6" r:link="rId7" cstate="screen"/>
          <a:stretch>
            <a:fillRect/>
          </a:stretch>
        </p:blipFill>
        <p:spPr>
          <a:xfrm>
            <a:off x="0" y="5480170"/>
            <a:ext cx="540068" cy="520580"/>
          </a:xfrm>
          <a:prstGeom prst="rect">
            <a:avLst/>
          </a:prstGeom>
        </p:spPr>
      </p:pic>
      <p:sp>
        <p:nvSpPr>
          <p:cNvPr id="2" name="标题 1"/>
          <p:cNvSpPr>
            <a:spLocks noGrp="1"/>
          </p:cNvSpPr>
          <p:nvPr>
            <p:ph type="title"/>
            <p:custDataLst>
              <p:tags r:id="rId8"/>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a:xfrm>
            <a:off x="502448" y="11896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502448" y="157163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4679194" y="1571631"/>
            <a:ext cx="3962432" cy="4041680"/>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竖排标题 1"/>
          <p:cNvSpPr>
            <a:spLocks noGrp="1"/>
          </p:cNvSpPr>
          <p:nvPr>
            <p:ph type="title" orient="vert"/>
            <p:custDataLst>
              <p:tags r:id="rId5"/>
            </p:custDataLst>
          </p:nvPr>
        </p:nvSpPr>
        <p:spPr>
          <a:xfrm>
            <a:off x="7928351" y="1571631"/>
            <a:ext cx="713238" cy="4041680"/>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502444" y="1571625"/>
            <a:ext cx="7371076" cy="4041680"/>
          </a:xfrm>
        </p:spPr>
        <p:txBody>
          <a:bodyPr vert="eaVert" wrap="square">
            <a:normAutofit/>
          </a:bodyPr>
          <a:lstStyle>
            <a:lvl1pPr indent="0" eaLnBrk="1" fontAlgn="auto" latinLnBrk="0" hangingPunct="1">
              <a:defRPr>
                <a:solidFill>
                  <a:schemeClr val="tx1"/>
                </a:solidFill>
                <a:latin typeface="Arial" panose="020B0604020202020204" pitchFamily="34" charset="0"/>
                <a:ea typeface="幼圆" pitchFamily="49" charset="-122"/>
              </a:defRPr>
            </a:lvl1pPr>
            <a:lvl2pPr indent="0" eaLnBrk="1" fontAlgn="auto" latinLnBrk="0" hangingPunct="1">
              <a:defRPr>
                <a:solidFill>
                  <a:schemeClr val="tx1"/>
                </a:solidFill>
                <a:latin typeface="Arial" panose="020B0604020202020204" pitchFamily="34" charset="0"/>
                <a:ea typeface="幼圆" pitchFamily="49" charset="-122"/>
              </a:defRPr>
            </a:lvl2pPr>
            <a:lvl3pPr indent="0" eaLnBrk="1" fontAlgn="auto" latinLnBrk="0" hangingPunct="1">
              <a:defRPr>
                <a:solidFill>
                  <a:schemeClr val="tx1"/>
                </a:solidFill>
                <a:latin typeface="Arial" panose="020B0604020202020204" pitchFamily="34" charset="0"/>
                <a:ea typeface="幼圆" pitchFamily="49" charset="-122"/>
              </a:defRPr>
            </a:lvl3pPr>
            <a:lvl4pPr indent="0" eaLnBrk="1" fontAlgn="auto" latinLnBrk="0" hangingPunct="1">
              <a:defRPr>
                <a:solidFill>
                  <a:schemeClr val="tx1"/>
                </a:solidFill>
                <a:latin typeface="Arial" panose="020B0604020202020204" pitchFamily="34" charset="0"/>
                <a:ea typeface="幼圆" pitchFamily="49" charset="-122"/>
              </a:defRPr>
            </a:lvl4pPr>
            <a:lvl5pPr indent="0" eaLnBrk="1" fontAlgn="auto" latinLnBrk="0" hangingPunct="1">
              <a:defRPr>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502448" y="1571631"/>
            <a:ext cx="8139178" cy="4041680"/>
          </a:xfrm>
        </p:spPr>
        <p:txBody>
          <a:bodyPr wrap="square">
            <a:normAutofit/>
          </a:bodyPr>
          <a:lstStyle>
            <a:lvl1pPr>
              <a:defRPr>
                <a:solidFill>
                  <a:schemeClr val="tx1"/>
                </a:solidFill>
                <a:latin typeface="Arial" panose="020B0604020202020204" pitchFamily="34" charset="0"/>
                <a:ea typeface="幼圆" pitchFamily="49" charset="-122"/>
              </a:defRPr>
            </a:lvl1pPr>
            <a:lvl2pPr>
              <a:defRPr>
                <a:solidFill>
                  <a:schemeClr val="tx1"/>
                </a:solidFill>
                <a:latin typeface="Arial" panose="020B0604020202020204" pitchFamily="34" charset="0"/>
                <a:ea typeface="幼圆" pitchFamily="49" charset="-122"/>
              </a:defRPr>
            </a:lvl2pPr>
            <a:lvl3pPr>
              <a:defRPr>
                <a:solidFill>
                  <a:schemeClr val="tx1"/>
                </a:solidFill>
                <a:latin typeface="Arial" panose="020B0604020202020204" pitchFamily="34" charset="0"/>
                <a:ea typeface="幼圆" pitchFamily="49" charset="-122"/>
              </a:defRPr>
            </a:lvl3pPr>
            <a:lvl4pPr>
              <a:defRPr>
                <a:solidFill>
                  <a:schemeClr val="tx1"/>
                </a:solidFill>
                <a:latin typeface="Arial" panose="020B0604020202020204" pitchFamily="34" charset="0"/>
                <a:ea typeface="幼圆" pitchFamily="49" charset="-122"/>
              </a:defRPr>
            </a:lvl4pPr>
            <a:lvl5pPr>
              <a:defRPr>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stretch>
            <a:fillRect/>
          </a:stretch>
        </p:blipFill>
        <p:spPr>
          <a:xfrm>
            <a:off x="0" y="857250"/>
            <a:ext cx="9144000" cy="5143500"/>
          </a:xfrm>
          <a:prstGeom prst="rect">
            <a:avLst/>
          </a:prstGeom>
        </p:spPr>
      </p:pic>
      <p:sp>
        <p:nvSpPr>
          <p:cNvPr id="8" name="矩形 7"/>
          <p:cNvSpPr/>
          <p:nvPr userDrawn="1">
            <p:custDataLst>
              <p:tags r:id="rId5"/>
            </p:custDataLst>
          </p:nvPr>
        </p:nvSpPr>
        <p:spPr>
          <a:xfrm>
            <a:off x="219056" y="1085107"/>
            <a:ext cx="8705888" cy="4687787"/>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9"/>
            </p:custDataLst>
          </p:nvPr>
        </p:nvSpPr>
        <p:spPr>
          <a:xfrm>
            <a:off x="2400776" y="3557588"/>
            <a:ext cx="4342448" cy="435769"/>
          </a:xfrm>
        </p:spPr>
        <p:txBody>
          <a:bodyPr vert="horz" wrap="square" lIns="91440" tIns="45720" rIns="91440" bIns="4572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2000" b="0" spc="300">
                <a:solidFill>
                  <a:schemeClr val="tx1">
                    <a:lumMod val="85000"/>
                    <a:lumOff val="15000"/>
                  </a:schemeClr>
                </a:solidFill>
                <a:latin typeface="Arial" panose="020B0604020202020204" pitchFamily="34" charset="0"/>
                <a:ea typeface="幼圆" pitchFamily="49"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dirty="0"/>
              <a:t>单击此处编辑文本</a:t>
            </a:r>
            <a:endParaRPr lang="zh-CN" altLang="en-US" dirty="0"/>
          </a:p>
        </p:txBody>
      </p:sp>
      <p:sp>
        <p:nvSpPr>
          <p:cNvPr id="2" name="标题 1"/>
          <p:cNvSpPr>
            <a:spLocks noGrp="1"/>
          </p:cNvSpPr>
          <p:nvPr>
            <p:ph type="title" idx="13" hasCustomPrompt="1"/>
            <p:custDataLst>
              <p:tags r:id="rId10"/>
            </p:custDataLst>
          </p:nvPr>
        </p:nvSpPr>
        <p:spPr>
          <a:xfrm>
            <a:off x="2400776" y="2388394"/>
            <a:ext cx="4342448" cy="1049179"/>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8000" b="0" spc="100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screen"/>
          <a:stretch>
            <a:fillRect/>
          </a:stretch>
        </p:blipFill>
        <p:spPr>
          <a:xfrm>
            <a:off x="3048000" y="5286803"/>
            <a:ext cx="3048000" cy="1571197"/>
          </a:xfrm>
          <a:prstGeom prst="rect">
            <a:avLst/>
          </a:prstGeom>
        </p:spPr>
      </p:pic>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cxnSp>
        <p:nvCxnSpPr>
          <p:cNvPr id="8" name="直接连接符 7"/>
          <p:cNvCxnSpPr/>
          <p:nvPr>
            <p:custDataLst>
              <p:tags r:id="rId8"/>
            </p:custDataLst>
          </p:nvPr>
        </p:nvCxnSpPr>
        <p:spPr>
          <a:xfrm>
            <a:off x="2201704" y="1463357"/>
            <a:ext cx="474059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9"/>
            </p:custDataLst>
          </p:nvPr>
        </p:nvCxnSpPr>
        <p:spPr>
          <a:xfrm>
            <a:off x="2201704" y="3616642"/>
            <a:ext cx="474059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ctrTitle" idx="14" hasCustomPrompt="1"/>
            <p:custDataLst>
              <p:tags r:id="rId10"/>
            </p:custDataLst>
          </p:nvPr>
        </p:nvSpPr>
        <p:spPr>
          <a:xfrm>
            <a:off x="3526631" y="1801177"/>
            <a:ext cx="3626644" cy="835660"/>
          </a:xfrm>
        </p:spPr>
        <p:txBody>
          <a:bodyPr vert="horz" wrap="square" lIns="91440" tIns="45720" rIns="91440" bIns="45720" anchor="b" anchorCtr="0">
            <a:normAutofit/>
          </a:bodyPr>
          <a:lstStyle>
            <a:lvl1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defRPr sz="3000" b="0" spc="40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
        <p:nvSpPr>
          <p:cNvPr id="2" name="副标题 1"/>
          <p:cNvSpPr>
            <a:spLocks noGrp="1"/>
          </p:cNvSpPr>
          <p:nvPr>
            <p:ph type="subTitle" idx="13" hasCustomPrompt="1"/>
            <p:custDataLst>
              <p:tags r:id="rId11"/>
            </p:custDataLst>
          </p:nvPr>
        </p:nvSpPr>
        <p:spPr>
          <a:xfrm>
            <a:off x="3526631" y="2681288"/>
            <a:ext cx="3626644" cy="480695"/>
          </a:xfrm>
        </p:spPr>
        <p:txBody>
          <a:bodyPr vert="horz" wrap="square" lIns="9144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Pts val="1800"/>
              <a:buFont typeface="Arial" panose="020B0604020202020204" pitchFamily="34" charset="0"/>
              <a:buNone/>
              <a:defRPr sz="1350" b="0" spc="200">
                <a:solidFill>
                  <a:schemeClr val="tx1">
                    <a:lumMod val="85000"/>
                    <a:lumOff val="15000"/>
                  </a:schemeClr>
                </a:solidFill>
                <a:latin typeface="Arial" panose="020B0604020202020204" pitchFamily="34" charset="0"/>
                <a:ea typeface="幼圆" pitchFamily="49"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单击此处编辑副标题</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p:txBody>
          <a:bodyPr wrap="square">
            <a:normAutofit/>
          </a:bodyPr>
          <a:lstStyle>
            <a:lvl1pPr>
              <a:defRPr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userDrawn="1">
            <p:custDataLst>
              <p:tags r:id="rId2"/>
            </p:custDataLst>
          </p:nvPr>
        </p:nvSpPr>
        <p:spPr>
          <a:xfrm>
            <a:off x="219056" y="1085107"/>
            <a:ext cx="8705888" cy="4687787"/>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8" name="图片 7"/>
          <p:cNvPicPr/>
          <p:nvPr userDrawn="1">
            <p:custDataLst>
              <p:tags r:id="rId3"/>
            </p:custDataLst>
          </p:nvPr>
        </p:nvPicPr>
        <p:blipFill>
          <a:blip r:embed="rId4" r:link="rId5" cstate="screen"/>
          <a:stretch>
            <a:fillRect/>
          </a:stretch>
        </p:blipFill>
        <p:spPr>
          <a:xfrm>
            <a:off x="8603933" y="5480170"/>
            <a:ext cx="540068" cy="520580"/>
          </a:xfrm>
          <a:prstGeom prst="rect">
            <a:avLst/>
          </a:prstGeom>
        </p:spPr>
      </p:pic>
      <p:sp>
        <p:nvSpPr>
          <p:cNvPr id="2" name="标题 1"/>
          <p:cNvSpPr>
            <a:spLocks noGrp="1"/>
          </p:cNvSpPr>
          <p:nvPr>
            <p:ph type="title" hasCustomPrompt="1"/>
            <p:custDataLst>
              <p:tags r:id="rId6"/>
            </p:custDataLst>
          </p:nvPr>
        </p:nvSpPr>
        <p:spPr>
          <a:xfrm>
            <a:off x="961200" y="1794150"/>
            <a:ext cx="7219800" cy="542700"/>
          </a:xfrm>
        </p:spPr>
        <p:txBody>
          <a:bodyPr wrap="square" anchor="ctr">
            <a:normAutofit/>
          </a:bodyPr>
          <a:lstStyle>
            <a:lvl1pPr>
              <a:defRPr sz="3200" baseline="0">
                <a:solidFill>
                  <a:schemeClr val="tx1"/>
                </a:solidFill>
                <a:latin typeface="Arial" panose="020B0604020202020204" pitchFamily="34" charset="0"/>
                <a:ea typeface="幼圆" pitchFamily="49"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960835" y="2479950"/>
            <a:ext cx="7219950" cy="25839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857250"/>
            <a:ext cx="3618452"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8" name="图片 7"/>
          <p:cNvPicPr/>
          <p:nvPr userDrawn="1">
            <p:custDataLst>
              <p:tags r:id="rId3"/>
            </p:custDataLst>
          </p:nvPr>
        </p:nvPicPr>
        <p:blipFill>
          <a:blip r:embed="rId4" r:link="rId5" cstate="screen"/>
          <a:stretch>
            <a:fillRect/>
          </a:stretch>
        </p:blipFill>
        <p:spPr>
          <a:xfrm>
            <a:off x="8603933" y="857250"/>
            <a:ext cx="540068" cy="520580"/>
          </a:xfrm>
          <a:prstGeom prst="rect">
            <a:avLst/>
          </a:prstGeom>
        </p:spPr>
      </p:pic>
      <p:sp>
        <p:nvSpPr>
          <p:cNvPr id="2" name="标题 1"/>
          <p:cNvSpPr>
            <a:spLocks noGrp="1"/>
          </p:cNvSpPr>
          <p:nvPr>
            <p:ph type="title" hasCustomPrompt="1"/>
            <p:custDataLst>
              <p:tags r:id="rId6"/>
            </p:custDataLst>
          </p:nvPr>
        </p:nvSpPr>
        <p:spPr>
          <a:xfrm>
            <a:off x="437400" y="1435050"/>
            <a:ext cx="2970000" cy="661500"/>
          </a:xfrm>
        </p:spPr>
        <p:txBody>
          <a:bodyPr wrap="square" anchor="ctr" anchorCtr="0">
            <a:normAutofit/>
          </a:bodyPr>
          <a:lstStyle>
            <a:lvl1pPr>
              <a:defRPr sz="3600" baseline="0">
                <a:solidFill>
                  <a:schemeClr val="tx1"/>
                </a:solidFill>
                <a:latin typeface="Arial" panose="020B0604020202020204" pitchFamily="34" charset="0"/>
                <a:ea typeface="幼圆" pitchFamily="49"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440100" y="2180250"/>
            <a:ext cx="2967300" cy="30699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3825900" y="1434704"/>
            <a:ext cx="4860000" cy="3815953"/>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857250"/>
            <a:ext cx="9144000" cy="199825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10" name="图片 9"/>
          <p:cNvPicPr/>
          <p:nvPr userDrawn="1">
            <p:custDataLst>
              <p:tags r:id="rId3"/>
            </p:custDataLst>
          </p:nvPr>
        </p:nvPicPr>
        <p:blipFill>
          <a:blip r:embed="rId4" r:link="rId5" cstate="screen"/>
          <a:stretch>
            <a:fillRect/>
          </a:stretch>
        </p:blipFill>
        <p:spPr>
          <a:xfrm>
            <a:off x="0" y="857250"/>
            <a:ext cx="540068" cy="520580"/>
          </a:xfrm>
          <a:prstGeom prst="rect">
            <a:avLst/>
          </a:prstGeom>
        </p:spPr>
      </p:pic>
      <p:pic>
        <p:nvPicPr>
          <p:cNvPr id="8" name="图片 7"/>
          <p:cNvPicPr/>
          <p:nvPr userDrawn="1">
            <p:custDataLst>
              <p:tags r:id="rId6"/>
            </p:custDataLst>
          </p:nvPr>
        </p:nvPicPr>
        <p:blipFill>
          <a:blip r:embed="rId7" r:link="rId8" cstate="screen"/>
          <a:stretch>
            <a:fillRect/>
          </a:stretch>
        </p:blipFill>
        <p:spPr>
          <a:xfrm>
            <a:off x="8603933" y="857250"/>
            <a:ext cx="540068" cy="518709"/>
          </a:xfrm>
          <a:prstGeom prst="rect">
            <a:avLst/>
          </a:prstGeom>
        </p:spPr>
      </p:pic>
      <p:sp>
        <p:nvSpPr>
          <p:cNvPr id="2" name="标题 1"/>
          <p:cNvSpPr>
            <a:spLocks noGrp="1"/>
          </p:cNvSpPr>
          <p:nvPr>
            <p:ph type="title"/>
            <p:custDataLst>
              <p:tags r:id="rId9"/>
            </p:custDataLst>
          </p:nvPr>
        </p:nvSpPr>
        <p:spPr>
          <a:xfrm>
            <a:off x="459000" y="1443150"/>
            <a:ext cx="8232300" cy="469800"/>
          </a:xfrm>
        </p:spPr>
        <p:txBody>
          <a:bodyPr wrap="square" anchor="ctr">
            <a:normAutofit/>
          </a:bodyPr>
          <a:lstStyle>
            <a:lvl1pPr algn="ctr">
              <a:defRPr sz="3600" baseline="0">
                <a:solidFill>
                  <a:schemeClr val="tx1"/>
                </a:solidFill>
                <a:latin typeface="Arial" panose="020B0604020202020204" pitchFamily="34" charset="0"/>
                <a:ea typeface="幼圆"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459000" y="2101950"/>
            <a:ext cx="8231981" cy="621000"/>
          </a:xfrm>
        </p:spPr>
        <p:txBody>
          <a:bodyPr wrap="square">
            <a:normAutofit/>
          </a:bodyPr>
          <a:lstStyle>
            <a:lvl1pPr algn="ct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459581" y="2963250"/>
            <a:ext cx="8224200" cy="25731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4628978"/>
            <a:ext cx="9144000" cy="137177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10" name="图片 9"/>
          <p:cNvPicPr/>
          <p:nvPr userDrawn="1">
            <p:custDataLst>
              <p:tags r:id="rId3"/>
            </p:custDataLst>
          </p:nvPr>
        </p:nvPicPr>
        <p:blipFill>
          <a:blip r:embed="rId4" r:link="rId5" cstate="screen"/>
          <a:stretch>
            <a:fillRect/>
          </a:stretch>
        </p:blipFill>
        <p:spPr>
          <a:xfrm>
            <a:off x="0" y="857250"/>
            <a:ext cx="540068" cy="520580"/>
          </a:xfrm>
          <a:prstGeom prst="rect">
            <a:avLst/>
          </a:prstGeom>
        </p:spPr>
      </p:pic>
      <p:pic>
        <p:nvPicPr>
          <p:cNvPr id="8" name="图片 7"/>
          <p:cNvPicPr/>
          <p:nvPr userDrawn="1">
            <p:custDataLst>
              <p:tags r:id="rId6"/>
            </p:custDataLst>
          </p:nvPr>
        </p:nvPicPr>
        <p:blipFill>
          <a:blip r:embed="rId7" r:link="rId8" cstate="screen"/>
          <a:stretch>
            <a:fillRect/>
          </a:stretch>
        </p:blipFill>
        <p:spPr>
          <a:xfrm>
            <a:off x="8603933" y="857250"/>
            <a:ext cx="540068" cy="518709"/>
          </a:xfrm>
          <a:prstGeom prst="rect">
            <a:avLst/>
          </a:prstGeom>
        </p:spPr>
      </p:pic>
      <p:sp>
        <p:nvSpPr>
          <p:cNvPr id="2" name="标题 1"/>
          <p:cNvSpPr>
            <a:spLocks noGrp="1"/>
          </p:cNvSpPr>
          <p:nvPr>
            <p:ph type="title"/>
            <p:custDataLst>
              <p:tags r:id="rId9"/>
            </p:custDataLst>
          </p:nvPr>
        </p:nvSpPr>
        <p:spPr>
          <a:xfrm>
            <a:off x="453600" y="1359450"/>
            <a:ext cx="8232300" cy="423900"/>
          </a:xfrm>
        </p:spPr>
        <p:txBody>
          <a:bodyPr wrap="square" anchor="ctr" anchorCtr="0">
            <a:normAutofit/>
          </a:bodyPr>
          <a:lstStyle>
            <a:lvl1pPr algn="ctr">
              <a:defRPr sz="3200"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53628" y="2118150"/>
            <a:ext cx="8243100" cy="24084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445500" y="4742550"/>
            <a:ext cx="8251200" cy="7587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857250"/>
            <a:ext cx="9144000" cy="6858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12" name="图片 11"/>
          <p:cNvPicPr/>
          <p:nvPr userDrawn="1">
            <p:custDataLst>
              <p:tags r:id="rId3"/>
            </p:custDataLst>
          </p:nvPr>
        </p:nvPicPr>
        <p:blipFill>
          <a:blip r:embed="rId4" r:link="rId5" cstate="screen"/>
          <a:stretch>
            <a:fillRect/>
          </a:stretch>
        </p:blipFill>
        <p:spPr>
          <a:xfrm>
            <a:off x="8603933" y="5480170"/>
            <a:ext cx="540068" cy="520580"/>
          </a:xfrm>
          <a:prstGeom prst="rect">
            <a:avLst/>
          </a:prstGeom>
        </p:spPr>
      </p:pic>
      <p:pic>
        <p:nvPicPr>
          <p:cNvPr id="10" name="图片 9"/>
          <p:cNvPicPr/>
          <p:nvPr userDrawn="1">
            <p:custDataLst>
              <p:tags r:id="rId6"/>
            </p:custDataLst>
          </p:nvPr>
        </p:nvPicPr>
        <p:blipFill>
          <a:blip r:embed="rId7" r:link="rId8" cstate="screen"/>
          <a:stretch>
            <a:fillRect/>
          </a:stretch>
        </p:blipFill>
        <p:spPr>
          <a:xfrm>
            <a:off x="0" y="5482041"/>
            <a:ext cx="540068" cy="518709"/>
          </a:xfrm>
          <a:prstGeom prst="rect">
            <a:avLst/>
          </a:prstGeom>
        </p:spPr>
      </p:pic>
      <p:sp>
        <p:nvSpPr>
          <p:cNvPr id="2" name="标题 1"/>
          <p:cNvSpPr>
            <a:spLocks noGrp="1"/>
          </p:cNvSpPr>
          <p:nvPr>
            <p:ph type="title"/>
            <p:custDataLst>
              <p:tags r:id="rId9"/>
            </p:custDataLst>
          </p:nvPr>
        </p:nvSpPr>
        <p:spPr>
          <a:xfrm>
            <a:off x="434700" y="1035450"/>
            <a:ext cx="8278200" cy="331473"/>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34700" y="2104650"/>
            <a:ext cx="4006800" cy="21708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4681800" y="2104650"/>
            <a:ext cx="4025700" cy="21708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429300" y="4469850"/>
            <a:ext cx="4006800" cy="5859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4689900" y="4467150"/>
            <a:ext cx="4025700" cy="5859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1572518"/>
            <a:ext cx="9144000" cy="3712964"/>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9" name="图片 8"/>
          <p:cNvPicPr/>
          <p:nvPr userDrawn="1">
            <p:custDataLst>
              <p:tags r:id="rId3"/>
            </p:custDataLst>
          </p:nvPr>
        </p:nvPicPr>
        <p:blipFill>
          <a:blip r:embed="rId4" r:link="rId5"/>
          <a:stretch>
            <a:fillRect/>
          </a:stretch>
        </p:blipFill>
        <p:spPr>
          <a:xfrm>
            <a:off x="7928848" y="4829444"/>
            <a:ext cx="1215152" cy="1171307"/>
          </a:xfrm>
          <a:prstGeom prst="rect">
            <a:avLst/>
          </a:prstGeom>
        </p:spPr>
      </p:pic>
      <p:pic>
        <p:nvPicPr>
          <p:cNvPr id="8" name="图片 7"/>
          <p:cNvPicPr/>
          <p:nvPr userDrawn="1">
            <p:custDataLst>
              <p:tags r:id="rId6"/>
            </p:custDataLst>
          </p:nvPr>
        </p:nvPicPr>
        <p:blipFill>
          <a:blip r:embed="rId7" r:link="rId8"/>
          <a:stretch>
            <a:fillRect/>
          </a:stretch>
        </p:blipFill>
        <p:spPr>
          <a:xfrm>
            <a:off x="0" y="4833655"/>
            <a:ext cx="1215152" cy="1167095"/>
          </a:xfrm>
          <a:prstGeom prst="rect">
            <a:avLst/>
          </a:prstGeom>
        </p:spPr>
      </p:pic>
      <p:sp>
        <p:nvSpPr>
          <p:cNvPr id="2" name="标题 1"/>
          <p:cNvSpPr>
            <a:spLocks noGrp="1"/>
          </p:cNvSpPr>
          <p:nvPr>
            <p:ph type="title" hasCustomPrompt="1"/>
            <p:custDataLst>
              <p:tags r:id="rId9"/>
            </p:custDataLst>
          </p:nvPr>
        </p:nvSpPr>
        <p:spPr>
          <a:xfrm>
            <a:off x="1142100" y="1861650"/>
            <a:ext cx="6858000" cy="1790100"/>
          </a:xfrm>
        </p:spPr>
        <p:txBody>
          <a:bodyPr wrap="square" anchor="b">
            <a:normAutofit/>
          </a:bodyPr>
          <a:lstStyle>
            <a:lvl1pPr algn="ctr">
              <a:defRPr sz="6000" baseline="0">
                <a:solidFill>
                  <a:schemeClr val="tx1"/>
                </a:solidFill>
                <a:latin typeface="Arial" panose="020B0604020202020204" pitchFamily="34" charset="0"/>
                <a:ea typeface="幼圆" pitchFamily="49"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141810" y="3754350"/>
            <a:ext cx="6858000" cy="1242000"/>
          </a:xfrm>
        </p:spPr>
        <p:txBody>
          <a:bodyPr wrap="square">
            <a:normAutofit/>
          </a:bodyPr>
          <a:lstStyle>
            <a:lvl1pPr algn="ct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6"/>
            </p:custDataLst>
          </p:nvPr>
        </p:nvSpPr>
        <p:spPr>
          <a:xfrm>
            <a:off x="502448" y="952508"/>
            <a:ext cx="3962432"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4679158" y="952508"/>
            <a:ext cx="3962432" cy="5388907"/>
          </a:xfrm>
        </p:spPr>
        <p:txBody>
          <a:bodyPr wrap="square" lIns="90170" tIns="46990" rIns="90170" bIns="46990">
            <a:normAutofit/>
          </a:bodyPr>
          <a:lstStyle>
            <a:lvl1pPr eaLnBrk="1" fontAlgn="auto" latinLnBrk="0" hangingPunct="1">
              <a:defRPr sz="1200">
                <a:solidFill>
                  <a:schemeClr val="tx1"/>
                </a:solidFill>
                <a:latin typeface="Arial" panose="020B0604020202020204" pitchFamily="34" charset="0"/>
                <a:ea typeface="幼圆" pitchFamily="49" charset="-122"/>
              </a:defRPr>
            </a:lvl1pPr>
            <a:lvl2pPr eaLnBrk="1" fontAlgn="auto" latinLnBrk="0" hangingPunct="1">
              <a:defRPr sz="1200">
                <a:solidFill>
                  <a:schemeClr val="tx1"/>
                </a:solidFill>
                <a:latin typeface="Arial" panose="020B0604020202020204" pitchFamily="34" charset="0"/>
                <a:ea typeface="幼圆" pitchFamily="49" charset="-122"/>
              </a:defRPr>
            </a:lvl2pPr>
            <a:lvl3pPr eaLnBrk="1" fontAlgn="auto" latinLnBrk="0" hangingPunct="1">
              <a:defRPr sz="1200">
                <a:solidFill>
                  <a:schemeClr val="tx1"/>
                </a:solidFill>
                <a:latin typeface="Arial" panose="020B0604020202020204" pitchFamily="34" charset="0"/>
                <a:ea typeface="幼圆" pitchFamily="49" charset="-122"/>
              </a:defRPr>
            </a:lvl3pPr>
            <a:lvl4pPr eaLnBrk="1" fontAlgn="auto" latinLnBrk="0" hangingPunct="1">
              <a:defRPr sz="1200">
                <a:solidFill>
                  <a:schemeClr val="tx1"/>
                </a:solidFill>
                <a:latin typeface="Arial" panose="020B0604020202020204" pitchFamily="34" charset="0"/>
                <a:ea typeface="幼圆" pitchFamily="49" charset="-122"/>
              </a:defRPr>
            </a:lvl4pPr>
            <a:lvl5pPr eaLnBrk="1" fontAlgn="auto" latinLnBrk="0" hangingPunct="1">
              <a:defRPr sz="120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图片 9"/>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502448" y="952508"/>
            <a:ext cx="396243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幼圆" pitchFamily="49"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502444" y="1406525"/>
            <a:ext cx="3962400" cy="4934752"/>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4676813" y="952508"/>
            <a:ext cx="396243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幼圆" pitchFamily="49"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4676813" y="1406525"/>
            <a:ext cx="3962432" cy="4934752"/>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9" name="灯片编号占位符 8"/>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screen"/>
          <a:stretch>
            <a:fillRect/>
          </a:stretch>
        </p:blipFill>
        <p:spPr>
          <a:xfrm>
            <a:off x="5623560" y="1732107"/>
            <a:ext cx="3291840" cy="3393785"/>
          </a:xfrm>
          <a:prstGeom prst="rect">
            <a:avLst/>
          </a:prstGeom>
        </p:spPr>
      </p:pic>
      <p:pic>
        <p:nvPicPr>
          <p:cNvPr id="6" name="图片 5"/>
          <p:cNvPicPr/>
          <p:nvPr>
            <p:custDataLst>
              <p:tags r:id="rId5"/>
            </p:custDataLst>
          </p:nvPr>
        </p:nvPicPr>
        <p:blipFill>
          <a:blip r:embed="rId6" r:link="rId7" cstate="screen"/>
          <a:stretch>
            <a:fillRect/>
          </a:stretch>
        </p:blipFill>
        <p:spPr>
          <a:xfrm>
            <a:off x="0" y="6163893"/>
            <a:ext cx="540068" cy="694107"/>
          </a:xfrm>
          <a:prstGeom prst="rect">
            <a:avLst/>
          </a:prstGeom>
        </p:spPr>
      </p:pic>
      <p:sp>
        <p:nvSpPr>
          <p:cNvPr id="2" name="标题 1"/>
          <p:cNvSpPr>
            <a:spLocks noGrp="1"/>
          </p:cNvSpPr>
          <p:nvPr>
            <p:ph type="title"/>
            <p:custDataLst>
              <p:tags r:id="rId8"/>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a:xfrm>
            <a:off x="502448"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502448" y="952508"/>
            <a:ext cx="396243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4679194" y="952508"/>
            <a:ext cx="3962432"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竖排标题 1"/>
          <p:cNvSpPr>
            <a:spLocks noGrp="1"/>
          </p:cNvSpPr>
          <p:nvPr>
            <p:ph type="title" orient="vert"/>
            <p:custDataLst>
              <p:tags r:id="rId5"/>
            </p:custDataLst>
          </p:nvPr>
        </p:nvSpPr>
        <p:spPr>
          <a:xfrm>
            <a:off x="7928351" y="952508"/>
            <a:ext cx="713238"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502444" y="952500"/>
            <a:ext cx="7371076"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幼圆" pitchFamily="49" charset="-122"/>
              </a:defRPr>
            </a:lvl1pPr>
            <a:lvl2pPr indent="0" eaLnBrk="1" fontAlgn="auto" latinLnBrk="0" hangingPunct="1">
              <a:defRPr>
                <a:solidFill>
                  <a:schemeClr val="tx1"/>
                </a:solidFill>
                <a:latin typeface="Arial" panose="020B0604020202020204" pitchFamily="34" charset="0"/>
                <a:ea typeface="幼圆" pitchFamily="49" charset="-122"/>
              </a:defRPr>
            </a:lvl2pPr>
            <a:lvl3pPr indent="0" eaLnBrk="1" fontAlgn="auto" latinLnBrk="0" hangingPunct="1">
              <a:defRPr>
                <a:solidFill>
                  <a:schemeClr val="tx1"/>
                </a:solidFill>
                <a:latin typeface="Arial" panose="020B0604020202020204" pitchFamily="34" charset="0"/>
                <a:ea typeface="幼圆" pitchFamily="49" charset="-122"/>
              </a:defRPr>
            </a:lvl3pPr>
            <a:lvl4pPr indent="0" eaLnBrk="1" fontAlgn="auto" latinLnBrk="0" hangingPunct="1">
              <a:defRPr>
                <a:solidFill>
                  <a:schemeClr val="tx1"/>
                </a:solidFill>
                <a:latin typeface="Arial" panose="020B0604020202020204" pitchFamily="34" charset="0"/>
                <a:ea typeface="幼圆" pitchFamily="49" charset="-122"/>
              </a:defRPr>
            </a:lvl4pPr>
            <a:lvl5pPr indent="0" eaLnBrk="1" fontAlgn="auto" latinLnBrk="0" hangingPunct="1">
              <a:defRPr>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34.xml"/><Relationship Id="rId23" Type="http://schemas.openxmlformats.org/officeDocument/2006/relationships/tags" Target="../tags/tag133.xml"/><Relationship Id="rId22" Type="http://schemas.openxmlformats.org/officeDocument/2006/relationships/tags" Target="../tags/tag132.xml"/><Relationship Id="rId21" Type="http://schemas.openxmlformats.org/officeDocument/2006/relationships/tags" Target="../tags/tag131.xml"/><Relationship Id="rId20" Type="http://schemas.openxmlformats.org/officeDocument/2006/relationships/tags" Target="../tags/tag130.xml"/><Relationship Id="rId2" Type="http://schemas.openxmlformats.org/officeDocument/2006/relationships/slideLayout" Target="../slideLayouts/slideLayout2.xml"/><Relationship Id="rId19" Type="http://schemas.openxmlformats.org/officeDocument/2006/relationships/tags" Target="../tags/tag12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5" Type="http://schemas.openxmlformats.org/officeDocument/2006/relationships/theme" Target="../theme/theme2.xml"/><Relationship Id="rId24" Type="http://schemas.openxmlformats.org/officeDocument/2006/relationships/tags" Target="../tags/tag268.xml"/><Relationship Id="rId23" Type="http://schemas.openxmlformats.org/officeDocument/2006/relationships/tags" Target="../tags/tag267.xml"/><Relationship Id="rId22" Type="http://schemas.openxmlformats.org/officeDocument/2006/relationships/tags" Target="../tags/tag266.xml"/><Relationship Id="rId21" Type="http://schemas.openxmlformats.org/officeDocument/2006/relationships/tags" Target="../tags/tag265.xml"/><Relationship Id="rId20" Type="http://schemas.openxmlformats.org/officeDocument/2006/relationships/tags" Target="../tags/tag264.xml"/><Relationship Id="rId2" Type="http://schemas.openxmlformats.org/officeDocument/2006/relationships/slideLayout" Target="../slideLayouts/slideLayout20.xml"/><Relationship Id="rId19" Type="http://schemas.openxmlformats.org/officeDocument/2006/relationships/tags" Target="../tags/tag263.xml"/><Relationship Id="rId18" Type="http://schemas.openxmlformats.org/officeDocument/2006/relationships/slideLayout" Target="../slideLayouts/slideLayout36.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502412" y="443230"/>
            <a:ext cx="8139178"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502412" y="961398"/>
            <a:ext cx="8139178"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59807" y="6349833"/>
            <a:ext cx="2025000" cy="316800"/>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3087000" y="6349833"/>
            <a:ext cx="2970000" cy="316800"/>
          </a:xfrm>
          <a:prstGeom prst="rect">
            <a:avLst/>
          </a:prstGeom>
        </p:spPr>
        <p:txBody>
          <a:bodyPr vert="horz" wrap="square" lIns="91440" tIns="45720" rIns="91440" bIns="45720" rtlCol="0" anchor="ctr">
            <a:normAutofit/>
          </a:bodyPr>
          <a:lstStyle>
            <a:lvl1pPr algn="ctr">
              <a:defRPr sz="900">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6457950" y="6349833"/>
            <a:ext cx="2025000" cy="316800"/>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幼圆" pitchFamily="49"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itchFamily="49"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幼圆" pitchFamily="49"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itchFamily="49"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itchFamily="49"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502412" y="1189673"/>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502412" y="1578299"/>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59807" y="5619625"/>
            <a:ext cx="2025000" cy="2376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3087000" y="5619625"/>
            <a:ext cx="2970000" cy="2376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6457950" y="5619625"/>
            <a:ext cx="2025000" cy="2376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幼圆"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幼圆"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9.xml"/></Relationships>
</file>

<file path=ppt/slides/_rels/slide10.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tags" Target="../tags/tag314.xml"/><Relationship Id="rId4" Type="http://schemas.openxmlformats.org/officeDocument/2006/relationships/tags" Target="../tags/tag313.xml"/><Relationship Id="rId3" Type="http://schemas.openxmlformats.org/officeDocument/2006/relationships/image" Target="file:///E:\400px_tools/pic_temp/0_pic_quater_right_up.png" TargetMode="External"/><Relationship Id="rId2" Type="http://schemas.openxmlformats.org/officeDocument/2006/relationships/image" Target="../media/image2.png"/><Relationship Id="rId11" Type="http://schemas.openxmlformats.org/officeDocument/2006/relationships/slideLayout" Target="../slideLayouts/slideLayout25.xml"/><Relationship Id="rId10" Type="http://schemas.openxmlformats.org/officeDocument/2006/relationships/tags" Target="../tags/tag315.xml"/><Relationship Id="rId1" Type="http://schemas.openxmlformats.org/officeDocument/2006/relationships/tags" Target="../tags/tag312.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tags" Target="../tags/tag318.xml"/><Relationship Id="rId2" Type="http://schemas.openxmlformats.org/officeDocument/2006/relationships/tags" Target="../tags/tag317.xml"/><Relationship Id="rId1" Type="http://schemas.openxmlformats.org/officeDocument/2006/relationships/tags" Target="../tags/tag316.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19.xml"/><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0.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21.xml"/><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2.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23.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24.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25.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27.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tags" Target="../tags/tag326.xml"/></Relationships>
</file>

<file path=ppt/slides/_rels/slide2.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4" Type="http://schemas.openxmlformats.org/officeDocument/2006/relationships/notesSlide" Target="../notesSlides/notesSlide1.xml"/><Relationship Id="rId13" Type="http://schemas.openxmlformats.org/officeDocument/2006/relationships/slideLayout" Target="../slideLayouts/slideLayout6.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tags" Target="../tags/tag279.xml"/><Relationship Id="rId1" Type="http://schemas.openxmlformats.org/officeDocument/2006/relationships/tags" Target="../tags/tag270.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tags" Target="../tags/tag330.xml"/><Relationship Id="rId2" Type="http://schemas.openxmlformats.org/officeDocument/2006/relationships/tags" Target="../tags/tag329.xml"/><Relationship Id="rId1" Type="http://schemas.openxmlformats.org/officeDocument/2006/relationships/tags" Target="../tags/tag328.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5.xml"/><Relationship Id="rId7" Type="http://schemas.openxmlformats.org/officeDocument/2006/relationships/tags" Target="../tags/tag334.xml"/><Relationship Id="rId6" Type="http://schemas.openxmlformats.org/officeDocument/2006/relationships/image" Target="../media/image39.png"/><Relationship Id="rId5" Type="http://schemas.openxmlformats.org/officeDocument/2006/relationships/tags" Target="../tags/tag333.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32.xml"/><Relationship Id="rId1" Type="http://schemas.openxmlformats.org/officeDocument/2006/relationships/tags" Target="../tags/tag331.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5.xml"/><Relationship Id="rId7" Type="http://schemas.openxmlformats.org/officeDocument/2006/relationships/tags" Target="../tags/tag338.xml"/><Relationship Id="rId6" Type="http://schemas.openxmlformats.org/officeDocument/2006/relationships/image" Target="../media/image40.png"/><Relationship Id="rId5" Type="http://schemas.openxmlformats.org/officeDocument/2006/relationships/tags" Target="../tags/tag337.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36.xml"/><Relationship Id="rId1" Type="http://schemas.openxmlformats.org/officeDocument/2006/relationships/tags" Target="../tags/tag335.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5.xml"/><Relationship Id="rId7" Type="http://schemas.openxmlformats.org/officeDocument/2006/relationships/tags" Target="../tags/tag343.xml"/><Relationship Id="rId6" Type="http://schemas.openxmlformats.org/officeDocument/2006/relationships/tags" Target="../tags/tag342.xml"/><Relationship Id="rId5" Type="http://schemas.openxmlformats.org/officeDocument/2006/relationships/tags" Target="../tags/tag341.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40.xml"/><Relationship Id="rId1" Type="http://schemas.openxmlformats.org/officeDocument/2006/relationships/tags" Target="../tags/tag339.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9.xml"/><Relationship Id="rId2" Type="http://schemas.openxmlformats.org/officeDocument/2006/relationships/tags" Target="../tags/tag345.xml"/><Relationship Id="rId1" Type="http://schemas.openxmlformats.org/officeDocument/2006/relationships/tags" Target="../tags/tag344.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tags" Target="../tags/tag282.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91.xml"/><Relationship Id="rId7" Type="http://schemas.openxmlformats.org/officeDocument/2006/relationships/tags" Target="../tags/tag290.xml"/><Relationship Id="rId6" Type="http://schemas.openxmlformats.org/officeDocument/2006/relationships/tags" Target="../tags/tag289.xml"/><Relationship Id="rId5" Type="http://schemas.openxmlformats.org/officeDocument/2006/relationships/tags" Target="../tags/tag288.xml"/><Relationship Id="rId4" Type="http://schemas.openxmlformats.org/officeDocument/2006/relationships/tags" Target="../tags/tag287.xml"/><Relationship Id="rId3" Type="http://schemas.openxmlformats.org/officeDocument/2006/relationships/tags" Target="../tags/tag286.xml"/><Relationship Id="rId2" Type="http://schemas.openxmlformats.org/officeDocument/2006/relationships/image" Target="../media/image8.jpeg"/><Relationship Id="rId1" Type="http://schemas.openxmlformats.org/officeDocument/2006/relationships/tags" Target="../tags/tag285.xml"/></Relationships>
</file>

<file path=ppt/slides/_rels/slide5.xml.rels><?xml version="1.0" encoding="UTF-8" standalone="yes"?>
<Relationships xmlns="http://schemas.openxmlformats.org/package/2006/relationships"><Relationship Id="rId9" Type="http://schemas.openxmlformats.org/officeDocument/2006/relationships/tags" Target="../tags/tag296.xml"/><Relationship Id="rId8" Type="http://schemas.openxmlformats.org/officeDocument/2006/relationships/image" Target="file:///C:\Users\&#22823;&#33609;&#21407;\AppData\Local\Temp\wps\INetCache\3605e163c4b295f42e76962d7fe1677c" TargetMode="External"/><Relationship Id="rId7" Type="http://schemas.openxmlformats.org/officeDocument/2006/relationships/image" Target="file:///C:\Users\&#22823;&#33609;&#21407;\AppData\Local\Temp\wps\INetCache\e75e2a1a74cbef40cc73f939c3662f45" TargetMode="External"/><Relationship Id="rId6" Type="http://schemas.openxmlformats.org/officeDocument/2006/relationships/tags" Target="../tags/tag295.xml"/><Relationship Id="rId5" Type="http://schemas.openxmlformats.org/officeDocument/2006/relationships/tags" Target="../tags/tag294.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93.xml"/><Relationship Id="rId10" Type="http://schemas.openxmlformats.org/officeDocument/2006/relationships/slideLayout" Target="../slideLayouts/slideLayout7.xml"/><Relationship Id="rId1" Type="http://schemas.openxmlformats.org/officeDocument/2006/relationships/tags" Target="../tags/tag29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tags" Target="../tags/tag297.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5.xml"/><Relationship Id="rId6" Type="http://schemas.openxmlformats.org/officeDocument/2006/relationships/tags" Target="../tags/tag303.xml"/><Relationship Id="rId5" Type="http://schemas.openxmlformats.org/officeDocument/2006/relationships/tags" Target="../tags/tag302.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01.xml"/><Relationship Id="rId1" Type="http://schemas.openxmlformats.org/officeDocument/2006/relationships/tags" Target="../tags/tag300.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5.xml"/><Relationship Id="rId6" Type="http://schemas.openxmlformats.org/officeDocument/2006/relationships/tags" Target="../tags/tag307.xml"/><Relationship Id="rId5" Type="http://schemas.openxmlformats.org/officeDocument/2006/relationships/tags" Target="../tags/tag306.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05.xml"/><Relationship Id="rId1" Type="http://schemas.openxmlformats.org/officeDocument/2006/relationships/tags" Target="../tags/tag304.xml"/></Relationships>
</file>

<file path=ppt/slides/_rels/slide9.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tags" Target="../tags/tag310.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09.xml"/><Relationship Id="rId11" Type="http://schemas.openxmlformats.org/officeDocument/2006/relationships/slideLayout" Target="../slideLayouts/slideLayout25.xml"/><Relationship Id="rId10" Type="http://schemas.openxmlformats.org/officeDocument/2006/relationships/tags" Target="../tags/tag311.xml"/><Relationship Id="rId1" Type="http://schemas.openxmlformats.org/officeDocument/2006/relationships/tags" Target="../tags/tag3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标题 3073"/>
          <p:cNvSpPr>
            <a:spLocks noGrp="1"/>
          </p:cNvSpPr>
          <p:nvPr>
            <p:ph type="ctrTitle" idx="13" hasCustomPrompt="1"/>
          </p:nvPr>
        </p:nvSpPr>
        <p:spPr>
          <a:xfrm>
            <a:off x="685800" y="2130425"/>
            <a:ext cx="7772400" cy="1470025"/>
          </a:xfrm>
        </p:spPr>
        <p:txBody>
          <a:bodyPr wrap="square" lIns="91440" tIns="45720" rIns="91440" bIns="45720" anchor="ctr" anchorCtr="0">
            <a:normAutofit/>
          </a:bodyPr>
          <a:p>
            <a:pPr marL="0" marR="0" indent="0" algn="ctr" defTabSz="914400" rtl="0" eaLnBrk="1" fontAlgn="auto" latinLnBrk="0" hangingPunct="1">
              <a:lnSpc>
                <a:spcPct val="100000"/>
              </a:lnSpc>
              <a:spcBef>
                <a:spcPct val="0"/>
              </a:spcBef>
              <a:spcAft>
                <a:spcPts val="0"/>
              </a:spcAft>
              <a:buClrTx/>
              <a:buSzPts val="7200"/>
              <a:buFontTx/>
              <a:buNone/>
            </a:pPr>
            <a:r>
              <a:rPr kumimoji="0" lang="en-US" altLang="zh-CN" sz="4400" b="1" i="0" u="none" strike="noStrike" kern="1200" cap="none" spc="0" normalizeH="0" baseline="0" noProof="1">
                <a:solidFill>
                  <a:schemeClr val="tx1">
                    <a:lumMod val="85000"/>
                    <a:lumOff val="15000"/>
                  </a:schemeClr>
                </a:solidFill>
                <a:uFillTx/>
                <a:latin typeface="Arial" panose="020B0604020202020204" pitchFamily="34" charset="0"/>
                <a:ea typeface="宋体" panose="02010600030101010101" pitchFamily="2" charset="-122"/>
                <a:cs typeface="+mj-cs"/>
              </a:rPr>
              <a:t>FGSM</a:t>
            </a:r>
            <a:r>
              <a:rPr kumimoji="0" lang="zh-CN" altLang="en-US" sz="4400" b="1" i="0" u="none" strike="noStrike" kern="1200" cap="none" spc="0" normalizeH="0" baseline="0" noProof="1">
                <a:solidFill>
                  <a:schemeClr val="tx1">
                    <a:lumMod val="85000"/>
                    <a:lumOff val="15000"/>
                  </a:schemeClr>
                </a:solidFill>
                <a:uFillTx/>
                <a:latin typeface="Arial" panose="020B0604020202020204" pitchFamily="34" charset="0"/>
                <a:ea typeface="宋体" panose="02010600030101010101" pitchFamily="2" charset="-122"/>
                <a:cs typeface="+mj-cs"/>
              </a:rPr>
              <a:t>攻击方法</a:t>
            </a:r>
            <a:endParaRPr kumimoji="0" lang="zh-CN" altLang="en-US" sz="4400" b="1" i="0" u="none" strike="noStrike" kern="1200" cap="none" spc="0" normalizeH="0" baseline="0" noProof="1">
              <a:solidFill>
                <a:schemeClr val="tx1">
                  <a:lumMod val="85000"/>
                  <a:lumOff val="15000"/>
                </a:schemeClr>
              </a:solidFill>
              <a:uFillTx/>
              <a:latin typeface="Arial" panose="020B0604020202020204" pitchFamily="34" charset="0"/>
              <a:ea typeface="宋体" panose="02010600030101010101" pitchFamily="2" charset="-122"/>
              <a:cs typeface="+mj-cs"/>
            </a:endParaRPr>
          </a:p>
        </p:txBody>
      </p:sp>
      <p:sp>
        <p:nvSpPr>
          <p:cNvPr id="40962" name="副标题 3074"/>
          <p:cNvSpPr>
            <a:spLocks noGrp="1"/>
          </p:cNvSpPr>
          <p:nvPr>
            <p:ph type="subTitle" idx="4294967295"/>
          </p:nvPr>
        </p:nvSpPr>
        <p:spPr>
          <a:xfrm>
            <a:off x="1371600" y="3886200"/>
            <a:ext cx="6400800" cy="1752600"/>
          </a:xfrm>
        </p:spPr>
        <p:txBody>
          <a:bodyPr wrap="square" lIns="90170" tIns="46990" rIns="90170" bIns="46990" anchor="t" anchorCtr="0"/>
          <a:lstStyle>
            <a:lvl1pPr marL="0" lvl="0" indent="0" algn="ctr">
              <a:buClrTx/>
              <a:buSzTx/>
              <a:buFont typeface="Arial" panose="020B0604020202020204" pitchFamily="34" charset="0"/>
              <a:defRPr/>
            </a:lvl1pPr>
            <a:lvl2pPr marL="457200" lvl="1" indent="-114300" algn="ctr">
              <a:buClrTx/>
              <a:buSzTx/>
              <a:buFont typeface="Arial" panose="020B0604020202020204" pitchFamily="34" charset="0"/>
              <a:defRPr/>
            </a:lvl2pPr>
            <a:lvl3pPr marL="914400" lvl="2" indent="-228600" algn="ctr">
              <a:buClrTx/>
              <a:buSzTx/>
              <a:buFont typeface="Arial" panose="020B0604020202020204" pitchFamily="34" charset="0"/>
              <a:defRPr/>
            </a:lvl3pPr>
            <a:lvl4pPr marL="1371600" lvl="3" indent="-342900" algn="ctr">
              <a:buClrTx/>
              <a:buSzTx/>
              <a:buFont typeface="Arial" panose="020B0604020202020204" pitchFamily="34" charset="0"/>
              <a:defRPr/>
            </a:lvl4pPr>
            <a:lvl5pPr marL="1828800" lvl="4" indent="-457200" algn="ctr">
              <a:buClrTx/>
              <a:buSzTx/>
              <a:buFont typeface="Arial" panose="020B0604020202020204" pitchFamily="34" charset="0"/>
              <a:defRPr/>
            </a:lvl5pPr>
          </a:lstStyle>
          <a:p>
            <a:pPr lvl="0" algn="ctr" defTabSz="914400">
              <a:buFontTx/>
              <a:buNone/>
            </a:pPr>
            <a:r>
              <a:rPr lang="zh-CN" altLang="zh-CN" sz="3200" b="1">
                <a:ea typeface="宋体" panose="02010600030101010101" pitchFamily="2" charset="-122"/>
              </a:rPr>
              <a:t>董辰尧</a:t>
            </a:r>
            <a:endParaRPr lang="zh-CN" altLang="zh-CN" sz="3200" b="1">
              <a:ea typeface="宋体" panose="02010600030101010101" pitchFamily="2" charset="-122"/>
            </a:endParaRPr>
          </a:p>
          <a:p>
            <a:pPr lvl="0" algn="ctr" defTabSz="914400">
              <a:buFontTx/>
              <a:buNone/>
            </a:pPr>
            <a:r>
              <a:rPr lang="en-US" altLang="zh-CN" sz="3200">
                <a:ea typeface="宋体" panose="02010600030101010101" pitchFamily="2" charset="-122"/>
              </a:rPr>
              <a:t>10185102144</a:t>
            </a:r>
            <a:endParaRPr lang="en-US" altLang="zh-CN" sz="3200">
              <a:ea typeface="宋体" panose="02010600030101010101" pitchFamily="2"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p:nvPr>
            <p:custDataLst>
              <p:tags r:id="rId1"/>
            </p:custDataLst>
          </p:nvPr>
        </p:nvPicPr>
        <p:blipFill>
          <a:blip r:embed="rId2" r:link="rId3" cstate="screen"/>
          <a:stretch>
            <a:fillRect/>
          </a:stretch>
        </p:blipFill>
        <p:spPr>
          <a:xfrm>
            <a:off x="8603933" y="857250"/>
            <a:ext cx="540068" cy="520580"/>
          </a:xfrm>
          <a:prstGeom prst="rect">
            <a:avLst/>
          </a:prstGeom>
        </p:spPr>
      </p:pic>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custDataLst>
                  <p:tags r:id="rId4"/>
                </p:custDataLst>
              </p:nvPr>
            </p:nvGraphicFramePr>
            <p:xfrm>
              <a:off x="2268448" y="764674"/>
              <a:ext cx="6228183" cy="1451924"/>
            </p:xfrm>
            <a:graphic>
              <a:graphicData uri="http://schemas.openxmlformats.org/drawingml/2006/table">
                <a:tbl>
                  <a:tblPr firstRow="1" bandRow="1">
                    <a:tableStyleId>{5C22544A-7EE6-4342-B048-85BDC9FD1C3A}</a:tableStyleId>
                  </a:tblPr>
                  <a:tblGrid>
                    <a:gridCol w="794666"/>
                    <a:gridCol w="450151"/>
                    <a:gridCol w="578766"/>
                    <a:gridCol w="578766"/>
                    <a:gridCol w="643074"/>
                    <a:gridCol w="514459"/>
                    <a:gridCol w="514459"/>
                    <a:gridCol w="514459"/>
                    <a:gridCol w="578766"/>
                    <a:gridCol w="578766"/>
                    <a:gridCol w="481851"/>
                  </a:tblGrid>
                  <a:tr h="446084">
                    <a:tc>
                      <a:txBody>
                        <a:bodyPr/>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dirty="0"/>
                        </a:p>
                      </a:txBody>
                      <a:tcPr/>
                    </a:tc>
                    <a:tc>
                      <a:txBody>
                        <a:bodyPr/>
                        <a:p>
                          <a:r>
                            <a:rPr lang="en-US" altLang="zh-CN" dirty="0"/>
                            <a:t>2</a:t>
                          </a:r>
                          <a:endParaRPr lang="zh-CN" altLang="en-US" dirty="0"/>
                        </a:p>
                      </a:txBody>
                      <a:tcPr/>
                    </a:tc>
                    <a:tc>
                      <a:txBody>
                        <a:bodyPr/>
                        <a:p>
                          <a:r>
                            <a:rPr lang="en-US" altLang="zh-CN" dirty="0"/>
                            <a:t>-1</a:t>
                          </a:r>
                          <a:endParaRPr lang="zh-CN" altLang="en-US" dirty="0"/>
                        </a:p>
                      </a:txBody>
                      <a:tcPr/>
                    </a:tc>
                    <a:tc>
                      <a:txBody>
                        <a:bodyPr/>
                        <a:p>
                          <a:r>
                            <a:rPr lang="en-US" altLang="zh-CN" dirty="0"/>
                            <a:t>3</a:t>
                          </a:r>
                          <a:endParaRPr lang="zh-CN" altLang="en-US" dirty="0"/>
                        </a:p>
                      </a:txBody>
                      <a:tcPr/>
                    </a:tc>
                    <a:tc>
                      <a:txBody>
                        <a:bodyPr/>
                        <a:p>
                          <a:r>
                            <a:rPr lang="en-US" altLang="zh-CN" dirty="0"/>
                            <a:t>-2</a:t>
                          </a:r>
                          <a:endParaRPr lang="zh-CN" altLang="en-US" dirty="0"/>
                        </a:p>
                      </a:txBody>
                      <a:tcPr/>
                    </a:tc>
                    <a:tc>
                      <a:txBody>
                        <a:bodyPr/>
                        <a:p>
                          <a:r>
                            <a:rPr lang="en-US" altLang="zh-CN" dirty="0"/>
                            <a:t>2</a:t>
                          </a:r>
                          <a:endParaRPr lang="zh-CN" altLang="en-US" dirty="0"/>
                        </a:p>
                      </a:txBody>
                      <a:tcPr/>
                    </a:tc>
                    <a:tc>
                      <a:txBody>
                        <a:bodyPr/>
                        <a:p>
                          <a:r>
                            <a:rPr lang="en-US" altLang="zh-CN" dirty="0"/>
                            <a:t>2</a:t>
                          </a:r>
                          <a:endParaRPr lang="zh-CN" altLang="en-US" dirty="0"/>
                        </a:p>
                      </a:txBody>
                      <a:tcPr/>
                    </a:tc>
                    <a:tc>
                      <a:txBody>
                        <a:bodyPr/>
                        <a:p>
                          <a:r>
                            <a:rPr lang="en-US" altLang="zh-CN" dirty="0"/>
                            <a:t>1</a:t>
                          </a:r>
                          <a:endParaRPr lang="zh-CN" altLang="en-US" dirty="0"/>
                        </a:p>
                      </a:txBody>
                      <a:tcPr/>
                    </a:tc>
                    <a:tc>
                      <a:txBody>
                        <a:bodyPr/>
                        <a:p>
                          <a:r>
                            <a:rPr lang="en-US" altLang="zh-CN" dirty="0"/>
                            <a:t>-4</a:t>
                          </a:r>
                          <a:endParaRPr lang="zh-CN" altLang="en-US" dirty="0"/>
                        </a:p>
                      </a:txBody>
                      <a:tcPr/>
                    </a:tc>
                    <a:tc>
                      <a:txBody>
                        <a:bodyPr/>
                        <a:p>
                          <a:r>
                            <a:rPr lang="en-US" altLang="zh-CN" dirty="0"/>
                            <a:t>5</a:t>
                          </a:r>
                          <a:endParaRPr lang="zh-CN" altLang="en-US" dirty="0"/>
                        </a:p>
                      </a:txBody>
                      <a:tcPr/>
                    </a:tc>
                    <a:tc>
                      <a:txBody>
                        <a:bodyPr/>
                        <a:p>
                          <a:r>
                            <a:rPr lang="en-US" altLang="zh-CN" dirty="0"/>
                            <a:t>1</a:t>
                          </a:r>
                          <a:endParaRPr lang="zh-CN" altLang="en-US" dirty="0"/>
                        </a:p>
                      </a:txBody>
                      <a:tcPr/>
                    </a:tc>
                  </a:tr>
                  <a:tr h="339308">
                    <a:tc>
                      <a:txBody>
                        <a:bodyPr/>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oMath>
                            </m:oMathPara>
                          </a14:m>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r>
                  <a:tr h="346655">
                    <a:tc>
                      <a:txBody>
                        <a:bodyPr/>
                        <a:p>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oMath>
                            </m:oMathPara>
                          </a14:m>
                          <a:endParaRPr lang="zh-CN" altLang="en-US" dirty="0"/>
                        </a:p>
                      </a:txBody>
                      <a:tcPr/>
                    </a:tc>
                    <a:tc>
                      <a:txBody>
                        <a:bodyPr/>
                        <a:p>
                          <a:r>
                            <a:rPr lang="en-US" altLang="zh-CN" dirty="0"/>
                            <a:t>1.5</a:t>
                          </a:r>
                          <a:endParaRPr lang="zh-CN" altLang="en-US" dirty="0"/>
                        </a:p>
                      </a:txBody>
                      <a:tcPr/>
                    </a:tc>
                    <a:tc>
                      <a:txBody>
                        <a:bodyPr/>
                        <a:p>
                          <a:r>
                            <a:rPr lang="en-US" altLang="zh-CN" dirty="0"/>
                            <a:t>-1.5</a:t>
                          </a:r>
                          <a:endParaRPr lang="zh-CN" altLang="en-US" dirty="0"/>
                        </a:p>
                      </a:txBody>
                      <a:tcPr/>
                    </a:tc>
                    <a:tc>
                      <a:txBody>
                        <a:bodyPr/>
                        <a:p>
                          <a:r>
                            <a:rPr lang="en-US" altLang="zh-CN" dirty="0"/>
                            <a:t>3.5</a:t>
                          </a:r>
                          <a:endParaRPr lang="zh-CN" altLang="en-US" dirty="0"/>
                        </a:p>
                      </a:txBody>
                      <a:tcPr/>
                    </a:tc>
                    <a:tc>
                      <a:txBody>
                        <a:bodyPr/>
                        <a:p>
                          <a:r>
                            <a:rPr lang="en-US" altLang="zh-CN" dirty="0"/>
                            <a:t>-2.5</a:t>
                          </a:r>
                          <a:endParaRPr lang="zh-CN" altLang="en-US" dirty="0"/>
                        </a:p>
                      </a:txBody>
                      <a:tcPr/>
                    </a:tc>
                    <a:tc>
                      <a:txBody>
                        <a:bodyPr/>
                        <a:p>
                          <a:r>
                            <a:rPr lang="en-US" altLang="zh-CN" dirty="0"/>
                            <a:t>2.5</a:t>
                          </a:r>
                          <a:endParaRPr lang="zh-CN" altLang="en-US" dirty="0"/>
                        </a:p>
                      </a:txBody>
                      <a:tcPr/>
                    </a:tc>
                    <a:tc>
                      <a:txBody>
                        <a:bodyPr/>
                        <a:p>
                          <a:r>
                            <a:rPr lang="en-US" altLang="zh-CN" dirty="0"/>
                            <a:t>1.5</a:t>
                          </a:r>
                          <a:endParaRPr lang="zh-CN" altLang="en-US" dirty="0"/>
                        </a:p>
                      </a:txBody>
                      <a:tcPr/>
                    </a:tc>
                    <a:tc>
                      <a:txBody>
                        <a:bodyPr/>
                        <a:p>
                          <a:r>
                            <a:rPr lang="en-US" altLang="zh-CN" dirty="0"/>
                            <a:t>1.5</a:t>
                          </a:r>
                          <a:endParaRPr lang="zh-CN" altLang="en-US" dirty="0"/>
                        </a:p>
                      </a:txBody>
                      <a:tcPr/>
                    </a:tc>
                    <a:tc>
                      <a:txBody>
                        <a:bodyPr/>
                        <a:p>
                          <a:r>
                            <a:rPr lang="en-US" altLang="zh-CN" dirty="0"/>
                            <a:t>-3.5</a:t>
                          </a:r>
                          <a:endParaRPr lang="zh-CN" altLang="en-US" dirty="0"/>
                        </a:p>
                      </a:txBody>
                      <a:tcPr/>
                    </a:tc>
                    <a:tc>
                      <a:txBody>
                        <a:bodyPr/>
                        <a:p>
                          <a:r>
                            <a:rPr lang="en-US" altLang="zh-CN" dirty="0"/>
                            <a:t>4.5</a:t>
                          </a:r>
                          <a:endParaRPr lang="zh-CN" altLang="en-US" dirty="0"/>
                        </a:p>
                      </a:txBody>
                      <a:tcPr/>
                    </a:tc>
                    <a:tc>
                      <a:txBody>
                        <a:bodyPr/>
                        <a:p>
                          <a:r>
                            <a:rPr lang="en-US" altLang="zh-CN" dirty="0"/>
                            <a:t>1.5</a:t>
                          </a:r>
                          <a:endParaRPr lang="zh-CN" altLang="en-US" dirty="0"/>
                        </a:p>
                      </a:txBody>
                      <a:tcPr/>
                    </a:tc>
                  </a:tr>
                </a:tbl>
              </a:graphicData>
            </a:graphic>
          </p:graphicFrame>
        </mc:Choice>
        <mc:Fallback xmlns="">
          <p:graphicFrame>
            <p:nvGraphicFramePr>
              <p:cNvPr id="2" name="表格 1"/>
              <p:cNvGraphicFramePr>
                <a:graphicFrameLocks noGrp="1"/>
              </p:cNvGraphicFramePr>
              <p:nvPr>
                <p:custDataLst>
                  <p:tags r:id="rId5"/>
                </p:custDataLst>
              </p:nvPr>
            </p:nvGraphicFramePr>
            <p:xfrm>
              <a:off x="2268448" y="764674"/>
              <a:ext cx="6228183" cy="1451924"/>
            </p:xfrm>
            <a:graphic>
              <a:graphicData uri="http://schemas.openxmlformats.org/drawingml/2006/table">
                <a:tbl>
                  <a:tblPr firstRow="1" bandRow="1">
                    <a:tableStyleId>{5C22544A-7EE6-4342-B048-85BDC9FD1C3A}</a:tableStyleId>
                  </a:tblPr>
                  <a:tblGrid>
                    <a:gridCol w="794666"/>
                    <a:gridCol w="450151"/>
                    <a:gridCol w="578766"/>
                    <a:gridCol w="578766"/>
                    <a:gridCol w="643074"/>
                    <a:gridCol w="514459"/>
                    <a:gridCol w="514459"/>
                    <a:gridCol w="514459"/>
                    <a:gridCol w="578766"/>
                    <a:gridCol w="578766"/>
                    <a:gridCol w="481851"/>
                  </a:tblGrid>
                  <a:tr h="445770">
                    <a:tc>
                      <a:txBody>
                        <a:bodyPr/>
                        <a:lstStyle/>
                        <a:p>
                          <a:endParaRPr lang="zh-CN"/>
                        </a:p>
                      </a:txBody>
                      <a:tcPr>
                        <a:blipFill>
                          <a:blip r:embed="rId6"/>
                        </a:blipFill>
                      </a:tcPr>
                    </a:tc>
                    <a:tc>
                      <a:txBody>
                        <a:bodyPr/>
                        <a:p>
                          <a:r>
                            <a:rPr lang="en-US" altLang="zh-CN" dirty="0"/>
                            <a:t>2</a:t>
                          </a:r>
                          <a:endParaRPr lang="zh-CN" altLang="en-US" dirty="0"/>
                        </a:p>
                      </a:txBody>
                      <a:tcPr/>
                    </a:tc>
                    <a:tc>
                      <a:txBody>
                        <a:bodyPr/>
                        <a:p>
                          <a:r>
                            <a:rPr lang="en-US" altLang="zh-CN" dirty="0"/>
                            <a:t>-1</a:t>
                          </a:r>
                          <a:endParaRPr lang="zh-CN" altLang="en-US" dirty="0"/>
                        </a:p>
                      </a:txBody>
                      <a:tcPr/>
                    </a:tc>
                    <a:tc>
                      <a:txBody>
                        <a:bodyPr/>
                        <a:p>
                          <a:r>
                            <a:rPr lang="en-US" altLang="zh-CN" dirty="0"/>
                            <a:t>3</a:t>
                          </a:r>
                          <a:endParaRPr lang="zh-CN" altLang="en-US" dirty="0"/>
                        </a:p>
                      </a:txBody>
                      <a:tcPr/>
                    </a:tc>
                    <a:tc>
                      <a:txBody>
                        <a:bodyPr/>
                        <a:p>
                          <a:r>
                            <a:rPr lang="en-US" altLang="zh-CN" dirty="0"/>
                            <a:t>-2</a:t>
                          </a:r>
                          <a:endParaRPr lang="zh-CN" altLang="en-US" dirty="0"/>
                        </a:p>
                      </a:txBody>
                      <a:tcPr/>
                    </a:tc>
                    <a:tc>
                      <a:txBody>
                        <a:bodyPr/>
                        <a:p>
                          <a:r>
                            <a:rPr lang="en-US" altLang="zh-CN" dirty="0"/>
                            <a:t>2</a:t>
                          </a:r>
                          <a:endParaRPr lang="zh-CN" altLang="en-US" dirty="0"/>
                        </a:p>
                      </a:txBody>
                      <a:tcPr/>
                    </a:tc>
                    <a:tc>
                      <a:txBody>
                        <a:bodyPr/>
                        <a:p>
                          <a:r>
                            <a:rPr lang="en-US" altLang="zh-CN" dirty="0"/>
                            <a:t>2</a:t>
                          </a:r>
                          <a:endParaRPr lang="zh-CN" altLang="en-US" dirty="0"/>
                        </a:p>
                      </a:txBody>
                      <a:tcPr/>
                    </a:tc>
                    <a:tc>
                      <a:txBody>
                        <a:bodyPr/>
                        <a:p>
                          <a:r>
                            <a:rPr lang="en-US" altLang="zh-CN" dirty="0"/>
                            <a:t>1</a:t>
                          </a:r>
                          <a:endParaRPr lang="zh-CN" altLang="en-US" dirty="0"/>
                        </a:p>
                      </a:txBody>
                      <a:tcPr/>
                    </a:tc>
                    <a:tc>
                      <a:txBody>
                        <a:bodyPr/>
                        <a:p>
                          <a:r>
                            <a:rPr lang="en-US" altLang="zh-CN" dirty="0"/>
                            <a:t>-4</a:t>
                          </a:r>
                          <a:endParaRPr lang="zh-CN" altLang="en-US" dirty="0"/>
                        </a:p>
                      </a:txBody>
                      <a:tcPr/>
                    </a:tc>
                    <a:tc>
                      <a:txBody>
                        <a:bodyPr/>
                        <a:p>
                          <a:r>
                            <a:rPr lang="en-US" altLang="zh-CN" dirty="0"/>
                            <a:t>5</a:t>
                          </a:r>
                          <a:endParaRPr lang="zh-CN" altLang="en-US" dirty="0"/>
                        </a:p>
                      </a:txBody>
                      <a:tcPr/>
                    </a:tc>
                    <a:tc>
                      <a:txBody>
                        <a:bodyPr/>
                        <a:p>
                          <a:r>
                            <a:rPr lang="en-US" altLang="zh-CN" dirty="0"/>
                            <a:t>1</a:t>
                          </a:r>
                          <a:endParaRPr lang="zh-CN" altLang="en-US" dirty="0"/>
                        </a:p>
                      </a:txBody>
                      <a:tcPr/>
                    </a:tc>
                  </a:tr>
                  <a:tr h="365760">
                    <a:tc>
                      <a:txBody>
                        <a:bodyPr/>
                        <a:lstStyle/>
                        <a:p>
                          <a:endParaRPr lang="zh-CN"/>
                        </a:p>
                      </a:txBody>
                      <a:tcPr>
                        <a:blipFill>
                          <a:blip r:embed="rId6"/>
                        </a:blipFill>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r>
                  <a:tr h="640080">
                    <a:tc>
                      <a:txBody>
                        <a:bodyPr/>
                        <a:lstStyle/>
                        <a:p>
                          <a:endParaRPr lang="zh-CN"/>
                        </a:p>
                      </a:txBody>
                      <a:tcPr>
                        <a:blipFill>
                          <a:blip r:embed="rId6"/>
                        </a:blipFill>
                      </a:tcPr>
                    </a:tc>
                    <a:tc>
                      <a:txBody>
                        <a:bodyPr/>
                        <a:p>
                          <a:r>
                            <a:rPr lang="en-US" altLang="zh-CN" dirty="0"/>
                            <a:t>1.5</a:t>
                          </a:r>
                          <a:endParaRPr lang="zh-CN" altLang="en-US" dirty="0"/>
                        </a:p>
                      </a:txBody>
                      <a:tcPr/>
                    </a:tc>
                    <a:tc>
                      <a:txBody>
                        <a:bodyPr/>
                        <a:p>
                          <a:r>
                            <a:rPr lang="en-US" altLang="zh-CN" dirty="0"/>
                            <a:t>-1.5</a:t>
                          </a:r>
                          <a:endParaRPr lang="zh-CN" altLang="en-US" dirty="0"/>
                        </a:p>
                      </a:txBody>
                      <a:tcPr/>
                    </a:tc>
                    <a:tc>
                      <a:txBody>
                        <a:bodyPr/>
                        <a:p>
                          <a:r>
                            <a:rPr lang="en-US" altLang="zh-CN" dirty="0"/>
                            <a:t>3.5</a:t>
                          </a:r>
                          <a:endParaRPr lang="zh-CN" altLang="en-US" dirty="0"/>
                        </a:p>
                      </a:txBody>
                      <a:tcPr/>
                    </a:tc>
                    <a:tc>
                      <a:txBody>
                        <a:bodyPr/>
                        <a:p>
                          <a:r>
                            <a:rPr lang="en-US" altLang="zh-CN" dirty="0"/>
                            <a:t>-2.5</a:t>
                          </a:r>
                          <a:endParaRPr lang="zh-CN" altLang="en-US" dirty="0"/>
                        </a:p>
                      </a:txBody>
                      <a:tcPr/>
                    </a:tc>
                    <a:tc>
                      <a:txBody>
                        <a:bodyPr/>
                        <a:p>
                          <a:r>
                            <a:rPr lang="en-US" altLang="zh-CN" dirty="0"/>
                            <a:t>2.5</a:t>
                          </a:r>
                          <a:endParaRPr lang="zh-CN" altLang="en-US" dirty="0"/>
                        </a:p>
                      </a:txBody>
                      <a:tcPr/>
                    </a:tc>
                    <a:tc>
                      <a:txBody>
                        <a:bodyPr/>
                        <a:p>
                          <a:r>
                            <a:rPr lang="en-US" altLang="zh-CN" dirty="0"/>
                            <a:t>1.5</a:t>
                          </a:r>
                          <a:endParaRPr lang="zh-CN" altLang="en-US" dirty="0"/>
                        </a:p>
                      </a:txBody>
                      <a:tcPr/>
                    </a:tc>
                    <a:tc>
                      <a:txBody>
                        <a:bodyPr/>
                        <a:p>
                          <a:r>
                            <a:rPr lang="en-US" altLang="zh-CN" dirty="0"/>
                            <a:t>1.5</a:t>
                          </a:r>
                          <a:endParaRPr lang="zh-CN" altLang="en-US" dirty="0"/>
                        </a:p>
                      </a:txBody>
                      <a:tcPr/>
                    </a:tc>
                    <a:tc>
                      <a:txBody>
                        <a:bodyPr/>
                        <a:p>
                          <a:r>
                            <a:rPr lang="en-US" altLang="zh-CN" dirty="0"/>
                            <a:t>-3.5</a:t>
                          </a:r>
                          <a:endParaRPr lang="zh-CN" altLang="en-US" dirty="0"/>
                        </a:p>
                      </a:txBody>
                      <a:tcPr/>
                    </a:tc>
                    <a:tc>
                      <a:txBody>
                        <a:bodyPr/>
                        <a:p>
                          <a:r>
                            <a:rPr lang="en-US" altLang="zh-CN" dirty="0"/>
                            <a:t>4.5</a:t>
                          </a:r>
                          <a:endParaRPr lang="zh-CN" altLang="en-US" dirty="0"/>
                        </a:p>
                      </a:txBody>
                      <a:tcPr/>
                    </a:tc>
                    <a:tc>
                      <a:txBody>
                        <a:bodyPr/>
                        <a:p>
                          <a:r>
                            <a:rPr lang="en-US" altLang="zh-CN" dirty="0"/>
                            <a:t>1.5</a:t>
                          </a:r>
                          <a:endParaRPr lang="zh-CN" altLang="en-US" dirty="0"/>
                        </a:p>
                      </a:txBody>
                      <a:tcPr/>
                    </a:tc>
                  </a:tr>
                </a:tbl>
              </a:graphicData>
            </a:graphic>
          </p:graphicFrame>
        </mc:Fallback>
      </mc:AlternateContent>
      <mc:AlternateContent xmlns:mc="http://schemas.openxmlformats.org/markup-compatibility/2006">
        <mc:Choice xmlns:a14="http://schemas.microsoft.com/office/drawing/2010/main" Requires="a14">
          <p:sp>
            <p:nvSpPr>
              <p:cNvPr id="3" name="矩形: 圆角 10"/>
              <p:cNvSpPr/>
              <p:nvPr/>
            </p:nvSpPr>
            <p:spPr>
              <a:xfrm>
                <a:off x="876106" y="764605"/>
                <a:ext cx="1391072" cy="39253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tx1"/>
                    </a:solidFill>
                  </a:rPr>
                  <a:t>Input  </a:t>
                </a:r>
                <a14:m>
                  <m:oMath xmlns:m="http://schemas.openxmlformats.org/officeDocument/2006/math">
                    <m:r>
                      <a:rPr lang="en-US" altLang="zh-CN" sz="1600" b="0" i="1" smtClean="0">
                        <a:solidFill>
                          <a:schemeClr val="tx1"/>
                        </a:solidFill>
                        <a:latin typeface="Cambria Math" panose="02040503050406030204" pitchFamily="18" charset="0"/>
                      </a:rPr>
                      <m:t>𝑥</m:t>
                    </m:r>
                  </m:oMath>
                </a14:m>
                <a:endParaRPr lang="zh-CN" altLang="en-US" sz="1600" dirty="0">
                  <a:solidFill>
                    <a:schemeClr val="tx1"/>
                  </a:solidFill>
                </a:endParaRPr>
              </a:p>
            </p:txBody>
          </p:sp>
        </mc:Choice>
        <mc:Fallback>
          <p:sp>
            <p:nvSpPr>
              <p:cNvPr id="3" name="矩形: 圆角 10"/>
              <p:cNvSpPr>
                <a:spLocks noRot="1" noChangeAspect="1" noMove="1" noResize="1" noEditPoints="1" noAdjustHandles="1" noChangeArrowheads="1" noChangeShapeType="1" noTextEdit="1"/>
              </p:cNvSpPr>
              <p:nvPr/>
            </p:nvSpPr>
            <p:spPr>
              <a:xfrm>
                <a:off x="876106" y="764605"/>
                <a:ext cx="1391072" cy="392530"/>
              </a:xfrm>
              <a:prstGeom prst="roundRect">
                <a:avLst/>
              </a:prstGeom>
              <a:blipFill rotWithShape="1">
                <a:blip r:embed="rId7"/>
                <a:stretch>
                  <a:fillRect l="-488" t="-1634" r="-440" b="-1576"/>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6" name="矩形: 圆角 15"/>
          <p:cNvSpPr/>
          <p:nvPr/>
        </p:nvSpPr>
        <p:spPr>
          <a:xfrm>
            <a:off x="876741" y="1196637"/>
            <a:ext cx="1391072" cy="39253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tx1"/>
                </a:solidFill>
              </a:rPr>
              <a:t>weights</a:t>
            </a:r>
            <a:endParaRPr lang="zh-CN" altLang="en-US" sz="1600" dirty="0">
              <a:solidFill>
                <a:schemeClr val="tx1"/>
              </a:solidFill>
            </a:endParaRPr>
          </a:p>
        </p:txBody>
      </p:sp>
      <mc:AlternateContent xmlns:mc="http://schemas.openxmlformats.org/markup-compatibility/2006">
        <mc:Choice xmlns:a14="http://schemas.microsoft.com/office/drawing/2010/main" Requires="a14">
          <p:sp>
            <p:nvSpPr>
              <p:cNvPr id="17" name="矩形: 圆角 16"/>
              <p:cNvSpPr/>
              <p:nvPr/>
            </p:nvSpPr>
            <p:spPr>
              <a:xfrm>
                <a:off x="899601" y="1628561"/>
                <a:ext cx="1391072" cy="52379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tx1"/>
                    </a:solidFill>
                  </a:rPr>
                  <a:t>Adversarial </a:t>
                </a:r>
                <a14:m>
                  <m:oMath xmlns:m="http://schemas.openxmlformats.org/officeDocument/2006/math">
                    <m:r>
                      <a:rPr lang="en-US" altLang="zh-CN" sz="1600" i="1">
                        <a:solidFill>
                          <a:schemeClr val="tx1"/>
                        </a:solidFill>
                        <a:latin typeface="Cambria Math" panose="02040503050406030204" pitchFamily="18" charset="0"/>
                      </a:rPr>
                      <m:t>𝑥</m:t>
                    </m:r>
                  </m:oMath>
                </a14:m>
                <a:endParaRPr lang="en-US" altLang="zh-CN" sz="1600" dirty="0">
                  <a:solidFill>
                    <a:schemeClr val="tx1"/>
                  </a:solidFill>
                </a:endParaRPr>
              </a:p>
            </p:txBody>
          </p:sp>
        </mc:Choice>
        <mc:Fallback>
          <p:sp>
            <p:nvSpPr>
              <p:cNvPr id="17" name="矩形: 圆角 16"/>
              <p:cNvSpPr>
                <a:spLocks noRot="1" noChangeAspect="1" noMove="1" noResize="1" noEditPoints="1" noAdjustHandles="1" noChangeArrowheads="1" noChangeShapeType="1" noTextEdit="1"/>
              </p:cNvSpPr>
              <p:nvPr/>
            </p:nvSpPr>
            <p:spPr>
              <a:xfrm>
                <a:off x="899601" y="1628561"/>
                <a:ext cx="1391072" cy="523798"/>
              </a:xfrm>
              <a:prstGeom prst="roundRect">
                <a:avLst/>
              </a:prstGeom>
              <a:blipFill rotWithShape="1">
                <a:blip r:embed="rId8"/>
                <a:stretch>
                  <a:fillRect l="-488" t="-1293" r="-440" b="-1147"/>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774700" y="2780665"/>
                <a:ext cx="7721600" cy="3021330"/>
              </a:xfrm>
              <a:prstGeom prst="rect">
                <a:avLst/>
              </a:prstGeom>
              <a:noFill/>
            </p:spPr>
            <p:txBody>
              <a:bodyPr wrap="square" rtlCol="0" anchor="t">
                <a:spAutoFit/>
              </a:bodyPr>
              <a:p>
                <a:r>
                  <a:rPr lang="en-US" altLang="zh-CN" dirty="0">
                    <a:sym typeface="+mn-ea"/>
                  </a:rPr>
                  <a:t>input</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𝑥</m:t>
                    </m:r>
                  </m:oMath>
                </a14:m>
                <a:r>
                  <a:rPr lang="zh-CN" altLang="en-US" dirty="0">
                    <a:sym typeface="+mn-ea"/>
                  </a:rPr>
                  <a:t>的激活函数的内部值为：</a:t>
                </a:r>
                <a:endParaRPr lang="zh-CN" altLang="en-US" dirty="0">
                  <a:sym typeface="+mn-ea"/>
                </a:endParaRPr>
              </a:p>
              <a:p>
                <a:r>
                  <a:rPr lang="en-US" altLang="zh-CN" dirty="0">
                    <a:sym typeface="+mn-ea"/>
                  </a:rPr>
                  <a:t>-2+1+3+2+2-2+-4-5+1=-3</a:t>
                </a:r>
                <a:endParaRPr lang="en-US" altLang="zh-CN" dirty="0">
                  <a:sym typeface="+mn-ea"/>
                </a:endParaRPr>
              </a:p>
              <a:p>
                <a:endParaRPr lang="en-US" altLang="zh-CN" dirty="0"/>
              </a:p>
              <a:p>
                <a:r>
                  <a:rPr lang="en-US" altLang="zh-CN" dirty="0">
                    <a:sym typeface="+mn-ea"/>
                  </a:rPr>
                  <a:t>Adversarial </a:t>
                </a:r>
                <a14:m>
                  <m:oMath xmlns:m="http://schemas.openxmlformats.org/officeDocument/2006/math">
                    <m:r>
                      <a:rPr lang="en-US" altLang="zh-CN" i="1">
                        <a:latin typeface="Cambria Math" panose="02040503050406030204" pitchFamily="18" charset="0"/>
                      </a:rPr>
                      <m:t>𝑥</m:t>
                    </m:r>
                  </m:oMath>
                </a14:m>
                <a:r>
                  <a:rPr lang="zh-CN" altLang="en-US" dirty="0">
                    <a:sym typeface="+mn-ea"/>
                  </a:rPr>
                  <a:t>的激活函数的内部值为</a:t>
                </a:r>
                <a:r>
                  <a:rPr lang="en-US" altLang="zh-CN" dirty="0">
                    <a:sym typeface="+mn-ea"/>
                  </a:rPr>
                  <a:t>:</a:t>
                </a:r>
                <a:endParaRPr lang="en-US" altLang="zh-CN" dirty="0">
                  <a:sym typeface="+mn-ea"/>
                </a:endParaRPr>
              </a:p>
              <a:p>
                <a:r>
                  <a:rPr lang="en-US" altLang="zh-CN" dirty="0">
                    <a:sym typeface="+mn-ea"/>
                  </a:rPr>
                  <a:t>-1.5+1.5+3.5+2.5+2.5-1.5+1.5-3.5-4.5+1.5=3</a:t>
                </a:r>
                <a:endParaRPr lang="en-US" altLang="zh-CN" dirty="0"/>
              </a:p>
              <a:p>
                <a:endParaRPr lang="en-US" altLang="zh-CN" dirty="0"/>
              </a:p>
              <a:p>
                <a:endParaRPr lang="en-US" altLang="zh-CN" dirty="0"/>
              </a:p>
              <a:p>
                <a:r>
                  <a:rPr lang="zh-CN" altLang="en-US" dirty="0">
                    <a:sym typeface="+mn-ea"/>
                  </a:rPr>
                  <a:t>使用</a:t>
                </a:r>
                <a:r>
                  <a:rPr lang="en-US" altLang="zh-CN" dirty="0">
                    <a:sym typeface="+mn-ea"/>
                  </a:rPr>
                  <a:t>sigmoid</a:t>
                </a:r>
                <a:r>
                  <a:rPr lang="zh-CN" altLang="en-US" dirty="0">
                    <a:sym typeface="+mn-ea"/>
                  </a:rPr>
                  <a:t>函数：</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en-US" altLang="zh-CN" dirty="0">
                    <a:sym typeface="+mn-ea"/>
                  </a:rPr>
                  <a:t>=1|</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sup>
                        </m:sSup>
                      </m:den>
                    </m:f>
                    <m:r>
                      <a:rPr lang="en-US" altLang="zh-CN" b="0" i="1" smtClean="0">
                        <a:latin typeface="Cambria Math" panose="02040503050406030204" pitchFamily="18" charset="0"/>
                      </a:rPr>
                      <m:t>=</m:t>
                    </m:r>
                    <m:r>
                      <a:rPr lang="zh-CN" altLang="en-US" b="0" i="1" smtClean="0">
                        <a:latin typeface="Cambria Math" panose="02040503050406030204" pitchFamily="18" charset="0"/>
                      </a:rPr>
                      <m:t>𝜎</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𝑇</m:t>
                        </m:r>
                      </m:sup>
                    </m:sSup>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endParaRPr lang="en-US" altLang="zh-CN" dirty="0"/>
              </a:p>
              <a:p>
                <a:r>
                  <a:rPr lang="zh-CN" altLang="en-US" dirty="0">
                    <a:sym typeface="+mn-ea"/>
                  </a:rPr>
                  <a:t>假设</a:t>
                </a:r>
                <a:r>
                  <a:rPr lang="en-US" altLang="zh-CN" dirty="0">
                    <a:sym typeface="+mn-ea"/>
                  </a:rPr>
                  <a:t>b=0,</a:t>
                </a:r>
                <a:r>
                  <a:rPr lang="zh-CN" altLang="en-US" dirty="0">
                    <a:sym typeface="+mn-ea"/>
                  </a:rPr>
                  <a:t>那么</a:t>
                </a:r>
                <a:endParaRPr lang="zh-CN" altLang="en-US" dirty="0">
                  <a:sym typeface="+mn-ea"/>
                </a:endParaRPr>
              </a:p>
              <a:p>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𝑦</m:t>
                    </m:r>
                  </m:oMath>
                </a14:m>
                <a:r>
                  <a:rPr lang="en-US" altLang="zh-CN" dirty="0">
                    <a:sym typeface="+mn-ea"/>
                  </a:rPr>
                  <a:t>=1|</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r>
                  <a:rPr lang="en-US" altLang="zh-CN" dirty="0">
                    <a:sym typeface="+mn-ea"/>
                  </a:rPr>
                  <a:t>0.0474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𝑦</m:t>
                    </m:r>
                  </m:oMath>
                </a14:m>
                <a:r>
                  <a:rPr lang="en-US" altLang="zh-CN" dirty="0">
                    <a:sym typeface="+mn-ea"/>
                  </a:rPr>
                  <a:t>=1| Adversarial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r>
                  <a:rPr lang="en-US" altLang="zh-CN" dirty="0">
                    <a:sym typeface="+mn-ea"/>
                  </a:rPr>
                  <a:t>0.95</a:t>
                </a:r>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774700" y="2780665"/>
                <a:ext cx="7721600" cy="3021330"/>
              </a:xfrm>
              <a:prstGeom prst="rect">
                <a:avLst/>
              </a:prstGeom>
              <a:blipFill rotWithShape="1">
                <a:blip r:embed="rId9"/>
                <a:stretch>
                  <a:fillRect/>
                </a:stretch>
              </a:blipFill>
            </p:spPr>
            <p:txBody>
              <a:bodyPr/>
              <a:lstStyle/>
              <a:p>
                <a:r>
                  <a:rPr lang="zh-CN" altLang="en-US">
                    <a:noFill/>
                  </a:rPr>
                  <a:t> </a:t>
                </a:r>
              </a:p>
            </p:txBody>
          </p:sp>
        </mc:Fallback>
      </mc:AlternateContent>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6" grpId="0" bldLvl="0" animBg="1"/>
      <p:bldP spid="1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2"/>
          <p:cNvSpPr txBox="1"/>
          <p:nvPr>
            <p:custDataLst>
              <p:tags r:id="rId1"/>
            </p:custDataLst>
          </p:nvPr>
        </p:nvSpPr>
        <p:spPr>
          <a:xfrm>
            <a:off x="2289175" y="2298700"/>
            <a:ext cx="1116013" cy="930275"/>
          </a:xfrm>
          <a:prstGeom prst="rect">
            <a:avLst/>
          </a:prstGeom>
          <a:noFill/>
        </p:spPr>
        <p:txBody>
          <a:bodyPr wrap="square" lIns="68580" tIns="34290" rIns="68580" bIns="3429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rPr>
              <a:t>03</a:t>
            </a:r>
            <a:endPar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endParaRPr>
          </a:p>
        </p:txBody>
      </p:sp>
      <p:sp>
        <p:nvSpPr>
          <p:cNvPr id="5" name="标题 4"/>
          <p:cNvSpPr>
            <a:spLocks noGrp="1"/>
          </p:cNvSpPr>
          <p:nvPr>
            <p:ph type="ctrTitle" idx="14" hasCustomPrompt="1"/>
            <p:custDataLst>
              <p:tags r:id="rId2"/>
            </p:custDataLst>
          </p:nvPr>
        </p:nvSpPr>
        <p:spPr>
          <a:xfrm>
            <a:off x="3490913" y="2420938"/>
            <a:ext cx="3627438" cy="627063"/>
          </a:xfrm>
        </p:spPr>
        <p:txBody>
          <a:bodyPr wrap="square" lIns="91440" tIns="45720" rIns="91440" bIns="45720" anchor="b" anchorCtr="0">
            <a:normAutofit/>
          </a:bodyPr>
          <a:lstStyle/>
          <a:p>
            <a: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pP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实验分析</a:t>
            </a:r>
            <a:endPar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endParaRPr>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67360" y="1772285"/>
            <a:ext cx="6858000" cy="754380"/>
          </a:xfrm>
          <a:prstGeom prst="rect">
            <a:avLst/>
          </a:prstGeom>
        </p:spPr>
      </p:pic>
      <p:sp>
        <p:nvSpPr>
          <p:cNvPr id="4" name="文本框 3"/>
          <p:cNvSpPr txBox="1"/>
          <p:nvPr/>
        </p:nvSpPr>
        <p:spPr>
          <a:xfrm>
            <a:off x="560388" y="898525"/>
            <a:ext cx="4830445" cy="521970"/>
          </a:xfrm>
          <a:prstGeom prst="rect">
            <a:avLst/>
          </a:prstGeom>
          <a:noFill/>
        </p:spPr>
        <p:txBody>
          <a:bodyPr wrap="none" rtlCol="0">
            <a:spAutoFit/>
          </a:bodyPr>
          <a:p>
            <a:pPr algn="ctr"/>
            <a:r>
              <a:rPr lang="zh-CN" altLang="en-US" sz="2800" b="1"/>
              <a:t>载入模型并且进行图像预处理</a:t>
            </a:r>
            <a:endParaRPr lang="zh-CN" altLang="en-US" sz="2800" b="1"/>
          </a:p>
        </p:txBody>
      </p:sp>
      <p:pic>
        <p:nvPicPr>
          <p:cNvPr id="5" name="图片 4"/>
          <p:cNvPicPr>
            <a:picLocks noChangeAspect="1"/>
          </p:cNvPicPr>
          <p:nvPr/>
        </p:nvPicPr>
        <p:blipFill>
          <a:blip r:embed="rId2"/>
          <a:stretch>
            <a:fillRect/>
          </a:stretch>
        </p:blipFill>
        <p:spPr>
          <a:xfrm>
            <a:off x="395605" y="2878455"/>
            <a:ext cx="8029575" cy="2696210"/>
          </a:xfrm>
          <a:prstGeom prst="rect">
            <a:avLst/>
          </a:prstGeom>
        </p:spPr>
      </p:pic>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08623" y="764540"/>
            <a:ext cx="6975475" cy="521970"/>
          </a:xfrm>
          <a:prstGeom prst="rect">
            <a:avLst/>
          </a:prstGeom>
          <a:noFill/>
        </p:spPr>
        <p:txBody>
          <a:bodyPr wrap="none" rtlCol="0">
            <a:spAutoFit/>
          </a:bodyPr>
          <a:p>
            <a:pPr algn="ctr"/>
            <a:r>
              <a:rPr lang="zh-CN" altLang="en-US" sz="2800" b="1"/>
              <a:t>将图像输入模型并得到概率最高的分类结果</a:t>
            </a:r>
            <a:endParaRPr lang="zh-CN" altLang="en-US" sz="2800" b="1"/>
          </a:p>
        </p:txBody>
      </p:sp>
      <p:pic>
        <p:nvPicPr>
          <p:cNvPr id="2" name="图片 1"/>
          <p:cNvPicPr>
            <a:picLocks noChangeAspect="1"/>
          </p:cNvPicPr>
          <p:nvPr/>
        </p:nvPicPr>
        <p:blipFill>
          <a:blip r:embed="rId1"/>
          <a:stretch>
            <a:fillRect/>
          </a:stretch>
        </p:blipFill>
        <p:spPr>
          <a:xfrm>
            <a:off x="612140" y="1412240"/>
            <a:ext cx="6964680" cy="4966970"/>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691958" y="404495"/>
            <a:ext cx="3400425" cy="521970"/>
          </a:xfrm>
          <a:prstGeom prst="rect">
            <a:avLst/>
          </a:prstGeom>
          <a:noFill/>
        </p:spPr>
        <p:txBody>
          <a:bodyPr wrap="none" rtlCol="0">
            <a:spAutoFit/>
          </a:bodyPr>
          <a:p>
            <a:pPr algn="ctr"/>
            <a:r>
              <a:rPr lang="zh-CN" altLang="en-US" sz="2800" b="1"/>
              <a:t>计算梯度并生成干扰</a:t>
            </a:r>
            <a:endParaRPr lang="zh-CN" altLang="en-US" sz="2800" b="1"/>
          </a:p>
        </p:txBody>
      </p:sp>
      <p:pic>
        <p:nvPicPr>
          <p:cNvPr id="5" name="图片 4"/>
          <p:cNvPicPr>
            <a:picLocks noChangeAspect="1"/>
          </p:cNvPicPr>
          <p:nvPr/>
        </p:nvPicPr>
        <p:blipFill>
          <a:blip r:embed="rId1"/>
          <a:stretch>
            <a:fillRect/>
          </a:stretch>
        </p:blipFill>
        <p:spPr>
          <a:xfrm>
            <a:off x="755650" y="1268730"/>
            <a:ext cx="7167880" cy="2897505"/>
          </a:xfrm>
          <a:prstGeom prst="rect">
            <a:avLst/>
          </a:prstGeom>
        </p:spPr>
      </p:pic>
      <p:pic>
        <p:nvPicPr>
          <p:cNvPr id="6" name="图片 5"/>
          <p:cNvPicPr>
            <a:picLocks noChangeAspect="1"/>
          </p:cNvPicPr>
          <p:nvPr/>
        </p:nvPicPr>
        <p:blipFill>
          <a:blip r:embed="rId2"/>
          <a:stretch>
            <a:fillRect/>
          </a:stretch>
        </p:blipFill>
        <p:spPr>
          <a:xfrm>
            <a:off x="1188085" y="908685"/>
            <a:ext cx="4938395" cy="597217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87375" y="764540"/>
            <a:ext cx="6617970" cy="521970"/>
          </a:xfrm>
          <a:prstGeom prst="rect">
            <a:avLst/>
          </a:prstGeom>
          <a:noFill/>
        </p:spPr>
        <p:txBody>
          <a:bodyPr wrap="none" rtlCol="0">
            <a:spAutoFit/>
          </a:bodyPr>
          <a:p>
            <a:pPr algn="ctr"/>
            <a:r>
              <a:rPr lang="zh-CN" altLang="en-US" sz="2800" b="1"/>
              <a:t>将图像和噪声加起来输入模型，得到结果</a:t>
            </a:r>
            <a:endParaRPr lang="zh-CN" altLang="en-US" sz="2800" b="1"/>
          </a:p>
        </p:txBody>
      </p:sp>
      <p:pic>
        <p:nvPicPr>
          <p:cNvPr id="3" name="图片 2"/>
          <p:cNvPicPr>
            <a:picLocks noChangeAspect="1"/>
          </p:cNvPicPr>
          <p:nvPr/>
        </p:nvPicPr>
        <p:blipFill>
          <a:blip r:embed="rId1"/>
          <a:stretch>
            <a:fillRect/>
          </a:stretch>
        </p:blipFill>
        <p:spPr>
          <a:xfrm>
            <a:off x="750570" y="1431290"/>
            <a:ext cx="7719060" cy="4036060"/>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8" name="图片 107"/>
          <p:cNvPicPr/>
          <p:nvPr/>
        </p:nvPicPr>
        <p:blipFill>
          <a:blip r:embed="rId1"/>
          <a:stretch>
            <a:fillRect/>
          </a:stretch>
        </p:blipFill>
        <p:spPr>
          <a:xfrm>
            <a:off x="467995" y="116205"/>
            <a:ext cx="3321685" cy="3326130"/>
          </a:xfrm>
          <a:prstGeom prst="rect">
            <a:avLst/>
          </a:prstGeom>
          <a:noFill/>
          <a:ln w="9525">
            <a:noFill/>
          </a:ln>
        </p:spPr>
      </p:pic>
      <p:pic>
        <p:nvPicPr>
          <p:cNvPr id="109" name="图片 108"/>
          <p:cNvPicPr/>
          <p:nvPr/>
        </p:nvPicPr>
        <p:blipFill>
          <a:blip r:embed="rId2"/>
          <a:stretch>
            <a:fillRect/>
          </a:stretch>
        </p:blipFill>
        <p:spPr>
          <a:xfrm>
            <a:off x="4666615" y="116205"/>
            <a:ext cx="3399790" cy="3261360"/>
          </a:xfrm>
          <a:prstGeom prst="rect">
            <a:avLst/>
          </a:prstGeom>
          <a:noFill/>
          <a:ln w="9525">
            <a:noFill/>
          </a:ln>
        </p:spPr>
      </p:pic>
      <p:pic>
        <p:nvPicPr>
          <p:cNvPr id="110" name="图片 109"/>
          <p:cNvPicPr/>
          <p:nvPr/>
        </p:nvPicPr>
        <p:blipFill>
          <a:blip r:embed="rId3"/>
          <a:stretch>
            <a:fillRect/>
          </a:stretch>
        </p:blipFill>
        <p:spPr>
          <a:xfrm>
            <a:off x="467995" y="3429000"/>
            <a:ext cx="3427095" cy="3382010"/>
          </a:xfrm>
          <a:prstGeom prst="rect">
            <a:avLst/>
          </a:prstGeom>
          <a:noFill/>
          <a:ln w="9525">
            <a:noFill/>
          </a:ln>
        </p:spPr>
      </p:pic>
      <p:pic>
        <p:nvPicPr>
          <p:cNvPr id="111" name="图片 110"/>
          <p:cNvPicPr/>
          <p:nvPr/>
        </p:nvPicPr>
        <p:blipFill>
          <a:blip r:embed="rId4"/>
          <a:stretch>
            <a:fillRect/>
          </a:stretch>
        </p:blipFill>
        <p:spPr>
          <a:xfrm>
            <a:off x="4860290" y="3479165"/>
            <a:ext cx="3208020" cy="3378835"/>
          </a:xfrm>
          <a:prstGeom prst="rect">
            <a:avLst/>
          </a:prstGeom>
          <a:noFill/>
          <a:ln w="9525">
            <a:noFill/>
          </a:ln>
        </p:spPr>
      </p:pic>
    </p:spTree>
    <p:custDataLst>
      <p:tags r:id="rId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4" name="图片 103"/>
          <p:cNvPicPr/>
          <p:nvPr/>
        </p:nvPicPr>
        <p:blipFill>
          <a:blip r:embed="rId1"/>
          <a:stretch>
            <a:fillRect/>
          </a:stretch>
        </p:blipFill>
        <p:spPr>
          <a:xfrm>
            <a:off x="323850" y="260350"/>
            <a:ext cx="3700780" cy="3398520"/>
          </a:xfrm>
          <a:prstGeom prst="rect">
            <a:avLst/>
          </a:prstGeom>
          <a:noFill/>
          <a:ln w="9525">
            <a:noFill/>
          </a:ln>
        </p:spPr>
      </p:pic>
      <p:pic>
        <p:nvPicPr>
          <p:cNvPr id="105" name="图片 104"/>
          <p:cNvPicPr/>
          <p:nvPr/>
        </p:nvPicPr>
        <p:blipFill>
          <a:blip r:embed="rId2"/>
          <a:stretch>
            <a:fillRect/>
          </a:stretch>
        </p:blipFill>
        <p:spPr>
          <a:xfrm>
            <a:off x="4723130" y="248285"/>
            <a:ext cx="3641090" cy="3410585"/>
          </a:xfrm>
          <a:prstGeom prst="rect">
            <a:avLst/>
          </a:prstGeom>
          <a:noFill/>
          <a:ln w="9525">
            <a:noFill/>
          </a:ln>
        </p:spPr>
      </p:pic>
      <p:pic>
        <p:nvPicPr>
          <p:cNvPr id="106" name="图片 105"/>
          <p:cNvPicPr/>
          <p:nvPr/>
        </p:nvPicPr>
        <p:blipFill>
          <a:blip r:embed="rId3"/>
          <a:stretch>
            <a:fillRect/>
          </a:stretch>
        </p:blipFill>
        <p:spPr>
          <a:xfrm>
            <a:off x="467995" y="3572510"/>
            <a:ext cx="3341370" cy="3291205"/>
          </a:xfrm>
          <a:prstGeom prst="rect">
            <a:avLst/>
          </a:prstGeom>
          <a:noFill/>
          <a:ln w="9525">
            <a:noFill/>
          </a:ln>
        </p:spPr>
      </p:pic>
      <p:pic>
        <p:nvPicPr>
          <p:cNvPr id="107" name="图片 106"/>
          <p:cNvPicPr/>
          <p:nvPr/>
        </p:nvPicPr>
        <p:blipFill>
          <a:blip r:embed="rId4"/>
          <a:stretch>
            <a:fillRect/>
          </a:stretch>
        </p:blipFill>
        <p:spPr>
          <a:xfrm>
            <a:off x="4788535" y="3572510"/>
            <a:ext cx="3575685" cy="3355340"/>
          </a:xfrm>
          <a:prstGeom prst="rect">
            <a:avLst/>
          </a:prstGeom>
          <a:noFill/>
          <a:ln w="9525">
            <a:noFill/>
          </a:ln>
        </p:spPr>
      </p:pic>
    </p:spTree>
    <p:custDataLst>
      <p:tags r:id="rId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tretch>
            <a:fillRect/>
          </a:stretch>
        </p:blipFill>
        <p:spPr>
          <a:xfrm>
            <a:off x="683895" y="404495"/>
            <a:ext cx="3488690" cy="3239770"/>
          </a:xfrm>
          <a:prstGeom prst="rect">
            <a:avLst/>
          </a:prstGeom>
          <a:noFill/>
          <a:ln w="9525">
            <a:noFill/>
          </a:ln>
        </p:spPr>
      </p:pic>
      <p:pic>
        <p:nvPicPr>
          <p:cNvPr id="101" name="图片 100"/>
          <p:cNvPicPr/>
          <p:nvPr/>
        </p:nvPicPr>
        <p:blipFill>
          <a:blip r:embed="rId2"/>
          <a:stretch>
            <a:fillRect/>
          </a:stretch>
        </p:blipFill>
        <p:spPr>
          <a:xfrm>
            <a:off x="4716145" y="332105"/>
            <a:ext cx="3477260" cy="3300095"/>
          </a:xfrm>
          <a:prstGeom prst="rect">
            <a:avLst/>
          </a:prstGeom>
          <a:noFill/>
          <a:ln w="9525">
            <a:noFill/>
          </a:ln>
        </p:spPr>
      </p:pic>
      <p:pic>
        <p:nvPicPr>
          <p:cNvPr id="102" name="图片 101"/>
          <p:cNvPicPr/>
          <p:nvPr/>
        </p:nvPicPr>
        <p:blipFill>
          <a:blip r:embed="rId3"/>
          <a:stretch>
            <a:fillRect/>
          </a:stretch>
        </p:blipFill>
        <p:spPr>
          <a:xfrm>
            <a:off x="755650" y="3572510"/>
            <a:ext cx="3482975" cy="3209925"/>
          </a:xfrm>
          <a:prstGeom prst="rect">
            <a:avLst/>
          </a:prstGeom>
          <a:noFill/>
          <a:ln w="9525">
            <a:noFill/>
          </a:ln>
        </p:spPr>
      </p:pic>
      <p:pic>
        <p:nvPicPr>
          <p:cNvPr id="103" name="图片 102"/>
          <p:cNvPicPr/>
          <p:nvPr/>
        </p:nvPicPr>
        <p:blipFill>
          <a:blip r:embed="rId4"/>
          <a:stretch>
            <a:fillRect/>
          </a:stretch>
        </p:blipFill>
        <p:spPr>
          <a:xfrm>
            <a:off x="4823460" y="3572510"/>
            <a:ext cx="3369945" cy="3281680"/>
          </a:xfrm>
          <a:prstGeom prst="rect">
            <a:avLst/>
          </a:prstGeom>
          <a:noFill/>
          <a:ln w="9525">
            <a:noFill/>
          </a:ln>
        </p:spPr>
      </p:pic>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custDataLst>
              <p:tags r:id="rId1"/>
            </p:custDataLst>
          </p:nvPr>
        </p:nvPicPr>
        <p:blipFill>
          <a:blip r:embed="rId2"/>
          <a:stretch>
            <a:fillRect/>
          </a:stretch>
        </p:blipFill>
        <p:spPr>
          <a:xfrm>
            <a:off x="596265" y="61595"/>
            <a:ext cx="3490595" cy="3439160"/>
          </a:xfrm>
          <a:prstGeom prst="rect">
            <a:avLst/>
          </a:prstGeom>
          <a:noFill/>
          <a:ln w="9525">
            <a:noFill/>
          </a:ln>
        </p:spPr>
      </p:pic>
      <p:pic>
        <p:nvPicPr>
          <p:cNvPr id="101" name="图片 100"/>
          <p:cNvPicPr/>
          <p:nvPr/>
        </p:nvPicPr>
        <p:blipFill>
          <a:blip r:embed="rId3"/>
          <a:stretch>
            <a:fillRect/>
          </a:stretch>
        </p:blipFill>
        <p:spPr>
          <a:xfrm>
            <a:off x="4644390" y="60960"/>
            <a:ext cx="3224530" cy="3439795"/>
          </a:xfrm>
          <a:prstGeom prst="rect">
            <a:avLst/>
          </a:prstGeom>
          <a:noFill/>
          <a:ln w="9525">
            <a:noFill/>
          </a:ln>
        </p:spPr>
      </p:pic>
      <p:pic>
        <p:nvPicPr>
          <p:cNvPr id="102" name="图片 101"/>
          <p:cNvPicPr/>
          <p:nvPr/>
        </p:nvPicPr>
        <p:blipFill>
          <a:blip r:embed="rId4"/>
          <a:stretch>
            <a:fillRect/>
          </a:stretch>
        </p:blipFill>
        <p:spPr>
          <a:xfrm>
            <a:off x="612140" y="3500755"/>
            <a:ext cx="3295650" cy="3416935"/>
          </a:xfrm>
          <a:prstGeom prst="rect">
            <a:avLst/>
          </a:prstGeom>
          <a:noFill/>
          <a:ln w="9525">
            <a:noFill/>
          </a:ln>
        </p:spPr>
      </p:pic>
      <p:pic>
        <p:nvPicPr>
          <p:cNvPr id="103" name="图片 102"/>
          <p:cNvPicPr/>
          <p:nvPr/>
        </p:nvPicPr>
        <p:blipFill>
          <a:blip r:embed="rId5"/>
          <a:stretch>
            <a:fillRect/>
          </a:stretch>
        </p:blipFill>
        <p:spPr>
          <a:xfrm>
            <a:off x="4732655" y="3568065"/>
            <a:ext cx="3208020" cy="3166110"/>
          </a:xfrm>
          <a:prstGeom prst="rect">
            <a:avLst/>
          </a:prstGeom>
          <a:noFill/>
          <a:ln w="9525">
            <a:noFill/>
          </a:ln>
        </p:spPr>
      </p:pic>
    </p:spTree>
    <p:custDataLst>
      <p:tags r:id="rId6"/>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矩形 32"/>
          <p:cNvSpPr/>
          <p:nvPr>
            <p:custDataLst>
              <p:tags r:id="rId1"/>
            </p:custDataLst>
          </p:nvPr>
        </p:nvSpPr>
        <p:spPr bwMode="auto">
          <a:xfrm>
            <a:off x="2719388" y="857250"/>
            <a:ext cx="53975" cy="5143500"/>
          </a:xfrm>
          <a:prstGeom prst="rect">
            <a:avLst/>
          </a:prstGeom>
          <a:solidFill>
            <a:schemeClr val="accent1"/>
          </a:solidFill>
          <a:ln w="19050">
            <a:noFill/>
            <a:round/>
          </a:ln>
        </p:spPr>
        <p:txBody>
          <a:bodyPr wrap="square" anchor="ctr">
            <a:normAutofit/>
          </a:bodyPr>
          <a:lstStyle/>
          <a:p>
            <a:pPr algn="ctr" fontAlgn="base">
              <a:lnSpc>
                <a:spcPct val="120000"/>
              </a:lnSpc>
            </a:pPr>
            <a:endParaRPr sz="1350" strike="noStrike" noProof="1">
              <a:solidFill>
                <a:schemeClr val="tx1"/>
              </a:solidFill>
              <a:latin typeface="Arial" panose="020B0604020202020204" pitchFamily="34" charset="0"/>
              <a:ea typeface="幼圆" pitchFamily="49" charset="-122"/>
              <a:sym typeface="Arial" panose="020B0604020202020204" pitchFamily="34" charset="0"/>
            </a:endParaRPr>
          </a:p>
        </p:txBody>
      </p:sp>
      <p:sp>
        <p:nvSpPr>
          <p:cNvPr id="37" name="椭圆 36"/>
          <p:cNvSpPr/>
          <p:nvPr>
            <p:custDataLst>
              <p:tags r:id="rId2"/>
            </p:custDataLst>
          </p:nvPr>
        </p:nvSpPr>
        <p:spPr bwMode="auto">
          <a:xfrm>
            <a:off x="2508250" y="4687888"/>
            <a:ext cx="476250" cy="476250"/>
          </a:xfrm>
          <a:prstGeom prst="ellipse">
            <a:avLst/>
          </a:prstGeom>
          <a:solidFill>
            <a:schemeClr val="bg2"/>
          </a:solidFill>
          <a:ln w="57150">
            <a:noFill/>
            <a:round/>
          </a:ln>
        </p:spPr>
        <p:txBody>
          <a:bodyPr rot="0" spcFirstLastPara="0" vert="horz" wrap="square" lIns="68580" tIns="35100" rIns="68580" bIns="35100" anchor="ctr" anchorCtr="1" forceAA="0" compatLnSpc="1">
            <a:normAutofit fontScale="62500" lnSpcReduction="20000"/>
          </a:bodyPr>
          <a:lstStyle/>
          <a:p>
            <a:pPr algn="ctr" fontAlgn="base">
              <a:lnSpc>
                <a:spcPct val="140000"/>
              </a:lnSpc>
            </a:pPr>
            <a:r>
              <a:rPr lang="en-US" altLang="zh-CN" sz="2100" b="1" strike="noStrike"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04</a:t>
            </a:r>
            <a:endParaRPr lang="en-US" altLang="zh-CN" sz="2100" b="1" strike="noStrike"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8" name="文本框 37"/>
          <p:cNvSpPr txBox="1"/>
          <p:nvPr>
            <p:custDataLst>
              <p:tags r:id="rId3"/>
            </p:custDataLst>
          </p:nvPr>
        </p:nvSpPr>
        <p:spPr>
          <a:xfrm>
            <a:off x="3154363" y="4535488"/>
            <a:ext cx="1846263" cy="781050"/>
          </a:xfrm>
          <a:prstGeom prst="rect">
            <a:avLst/>
          </a:prstGeom>
          <a:noFill/>
        </p:spPr>
        <p:txBody>
          <a:bodyPr wrap="square" lIns="67500" tIns="35100" rIns="67500" bIns="0" anchor="ctr" anchorCtr="0">
            <a:normAutofit/>
          </a:bodyPr>
          <a:lstStyle/>
          <a:p>
            <a:pPr>
              <a:lnSpc>
                <a:spcPct val="120000"/>
              </a:lnSpc>
            </a:pPr>
            <a:r>
              <a:rPr lang="zh-CN" altLang="en-US" sz="1500" b="1" spc="200"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总结展望</a:t>
            </a:r>
            <a:endParaRPr lang="zh-CN" altLang="en-US" sz="1500" b="1" spc="200"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6" name="椭圆 35"/>
          <p:cNvSpPr/>
          <p:nvPr>
            <p:custDataLst>
              <p:tags r:id="rId4"/>
            </p:custDataLst>
          </p:nvPr>
        </p:nvSpPr>
        <p:spPr bwMode="auto">
          <a:xfrm>
            <a:off x="2508250" y="3689350"/>
            <a:ext cx="476250" cy="476250"/>
          </a:xfrm>
          <a:prstGeom prst="ellipse">
            <a:avLst/>
          </a:prstGeom>
          <a:solidFill>
            <a:schemeClr val="bg2"/>
          </a:solidFill>
          <a:ln w="57150">
            <a:noFill/>
            <a:round/>
          </a:ln>
        </p:spPr>
        <p:txBody>
          <a:bodyPr rot="0" spcFirstLastPara="0" vert="horz" wrap="square" lIns="68580" tIns="35100" rIns="68580" bIns="35100" anchor="ctr" anchorCtr="1" forceAA="0" compatLnSpc="1">
            <a:normAutofit fontScale="62500" lnSpcReduction="20000"/>
          </a:bodyPr>
          <a:lstStyle/>
          <a:p>
            <a:pPr algn="ctr" fontAlgn="base">
              <a:lnSpc>
                <a:spcPct val="140000"/>
              </a:lnSpc>
            </a:pPr>
            <a:r>
              <a:rPr lang="en-US" altLang="zh-CN" sz="2100" b="1" strike="noStrike"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03</a:t>
            </a:r>
            <a:endParaRPr lang="en-US" altLang="zh-CN" sz="2100" b="1" strike="noStrike"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9" name="文本框 38"/>
          <p:cNvSpPr txBox="1"/>
          <p:nvPr>
            <p:custDataLst>
              <p:tags r:id="rId5"/>
            </p:custDataLst>
          </p:nvPr>
        </p:nvSpPr>
        <p:spPr>
          <a:xfrm>
            <a:off x="3154363" y="3536950"/>
            <a:ext cx="1846263" cy="781050"/>
          </a:xfrm>
          <a:prstGeom prst="rect">
            <a:avLst/>
          </a:prstGeom>
          <a:noFill/>
        </p:spPr>
        <p:txBody>
          <a:bodyPr wrap="square" lIns="67500" tIns="35100" rIns="67500" bIns="0" anchor="ctr" anchorCtr="0">
            <a:normAutofit/>
          </a:bodyPr>
          <a:lstStyle/>
          <a:p>
            <a:pPr>
              <a:lnSpc>
                <a:spcPct val="120000"/>
              </a:lnSpc>
            </a:pPr>
            <a:r>
              <a:rPr lang="zh-CN" altLang="en-US" sz="1500" b="1" spc="200"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实验分析</a:t>
            </a:r>
            <a:endParaRPr lang="zh-CN" altLang="en-US" sz="1500" b="1" spc="200"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5" name="椭圆 34"/>
          <p:cNvSpPr/>
          <p:nvPr>
            <p:custDataLst>
              <p:tags r:id="rId6"/>
            </p:custDataLst>
          </p:nvPr>
        </p:nvSpPr>
        <p:spPr bwMode="auto">
          <a:xfrm>
            <a:off x="2508250" y="2692400"/>
            <a:ext cx="476250" cy="476250"/>
          </a:xfrm>
          <a:prstGeom prst="ellipse">
            <a:avLst/>
          </a:prstGeom>
          <a:solidFill>
            <a:schemeClr val="bg2"/>
          </a:solidFill>
          <a:ln w="57150">
            <a:noFill/>
            <a:round/>
          </a:ln>
        </p:spPr>
        <p:txBody>
          <a:bodyPr rot="0" spcFirstLastPara="0" vert="horz" wrap="square" lIns="68580" tIns="35100" rIns="68580" bIns="35100" anchor="ctr" anchorCtr="1" forceAA="0" compatLnSpc="1">
            <a:normAutofit fontScale="62500" lnSpcReduction="20000"/>
          </a:bodyPr>
          <a:lstStyle/>
          <a:p>
            <a:pPr algn="ctr" fontAlgn="base">
              <a:lnSpc>
                <a:spcPct val="140000"/>
              </a:lnSpc>
            </a:pPr>
            <a:r>
              <a:rPr lang="en-US" altLang="zh-CN" sz="2100" b="1" strike="noStrike"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02</a:t>
            </a:r>
            <a:endParaRPr lang="en-US" altLang="zh-CN" sz="2100" b="1" strike="noStrike"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40" name="文本框 39"/>
          <p:cNvSpPr txBox="1"/>
          <p:nvPr>
            <p:custDataLst>
              <p:tags r:id="rId7"/>
            </p:custDataLst>
          </p:nvPr>
        </p:nvSpPr>
        <p:spPr>
          <a:xfrm>
            <a:off x="3154363" y="2540000"/>
            <a:ext cx="1846263" cy="781050"/>
          </a:xfrm>
          <a:prstGeom prst="rect">
            <a:avLst/>
          </a:prstGeom>
          <a:noFill/>
        </p:spPr>
        <p:txBody>
          <a:bodyPr wrap="square" lIns="67500" tIns="35100" rIns="67500" bIns="0" anchor="ctr" anchorCtr="0">
            <a:normAutofit/>
          </a:bodyPr>
          <a:lstStyle/>
          <a:p>
            <a:pPr>
              <a:lnSpc>
                <a:spcPct val="120000"/>
              </a:lnSpc>
            </a:pPr>
            <a:r>
              <a:rPr lang="zh-CN" altLang="en-US" sz="1500" b="1" spc="200"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算法分析</a:t>
            </a:r>
            <a:endParaRPr lang="zh-CN" altLang="en-US" sz="1500" b="1" spc="200"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4" name="椭圆 33"/>
          <p:cNvSpPr/>
          <p:nvPr>
            <p:custDataLst>
              <p:tags r:id="rId8"/>
            </p:custDataLst>
          </p:nvPr>
        </p:nvSpPr>
        <p:spPr bwMode="auto">
          <a:xfrm>
            <a:off x="2508250" y="1693863"/>
            <a:ext cx="476250" cy="476250"/>
          </a:xfrm>
          <a:prstGeom prst="ellipse">
            <a:avLst/>
          </a:prstGeom>
          <a:solidFill>
            <a:schemeClr val="bg2"/>
          </a:solidFill>
          <a:ln w="57150">
            <a:noFill/>
            <a:round/>
          </a:ln>
        </p:spPr>
        <p:txBody>
          <a:bodyPr rot="0" spcFirstLastPara="0" vert="horz" wrap="square" lIns="68580" tIns="35100" rIns="68580" bIns="35100" anchor="ctr" anchorCtr="1" forceAA="0" compatLnSpc="1">
            <a:normAutofit fontScale="62500" lnSpcReduction="20000"/>
          </a:bodyPr>
          <a:lstStyle/>
          <a:p>
            <a:pPr algn="ctr" fontAlgn="base">
              <a:lnSpc>
                <a:spcPct val="140000"/>
              </a:lnSpc>
            </a:pPr>
            <a:r>
              <a:rPr lang="en-US" altLang="zh-CN" sz="2100" b="1" strike="noStrike"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01</a:t>
            </a:r>
            <a:endParaRPr lang="en-US" altLang="zh-CN" sz="2100" b="1" strike="noStrike"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41" name="文本框 40"/>
          <p:cNvSpPr txBox="1"/>
          <p:nvPr>
            <p:custDataLst>
              <p:tags r:id="rId9"/>
            </p:custDataLst>
          </p:nvPr>
        </p:nvSpPr>
        <p:spPr>
          <a:xfrm>
            <a:off x="3154363" y="1541463"/>
            <a:ext cx="1846263" cy="781050"/>
          </a:xfrm>
          <a:prstGeom prst="rect">
            <a:avLst/>
          </a:prstGeom>
          <a:noFill/>
        </p:spPr>
        <p:txBody>
          <a:bodyPr wrap="square" lIns="67500" tIns="35100" rIns="67500" bIns="0" anchor="ctr" anchorCtr="0">
            <a:normAutofit/>
          </a:bodyPr>
          <a:lstStyle/>
          <a:p>
            <a:pPr fontAlgn="auto">
              <a:lnSpc>
                <a:spcPct val="120000"/>
              </a:lnSpc>
            </a:pPr>
            <a:r>
              <a:rPr lang="zh-CN" altLang="en-US" sz="1500" b="1" spc="200" noProof="1" dirty="0">
                <a:solidFill>
                  <a:schemeClr val="tx1">
                    <a:lumMod val="85000"/>
                    <a:lumOff val="15000"/>
                  </a:schemeClr>
                </a:solidFill>
                <a:latin typeface="Arial" panose="020B0604020202020204" pitchFamily="34" charset="0"/>
                <a:ea typeface="幼圆" pitchFamily="49" charset="-122"/>
                <a:cs typeface="+mj-cs"/>
                <a:sym typeface="Arial" panose="020B0604020202020204" pitchFamily="34" charset="0"/>
              </a:rPr>
              <a:t>背景分析</a:t>
            </a:r>
            <a:endParaRPr lang="zh-CN" altLang="en-US" sz="1500" b="1" spc="200" noProof="1" dirty="0">
              <a:solidFill>
                <a:schemeClr val="tx1">
                  <a:lumMod val="85000"/>
                  <a:lumOff val="15000"/>
                </a:schemeClr>
              </a:solidFill>
              <a:latin typeface="Arial" panose="020B0604020202020204" pitchFamily="34" charset="0"/>
              <a:ea typeface="幼圆" pitchFamily="49" charset="-122"/>
              <a:cs typeface="+mj-cs"/>
              <a:sym typeface="Arial" panose="020B0604020202020204" pitchFamily="34" charset="0"/>
            </a:endParaRPr>
          </a:p>
        </p:txBody>
      </p:sp>
      <p:sp>
        <p:nvSpPr>
          <p:cNvPr id="13" name="TextBox 9"/>
          <p:cNvSpPr txBox="1"/>
          <p:nvPr>
            <p:custDataLst>
              <p:tags r:id="rId10"/>
            </p:custDataLst>
          </p:nvPr>
        </p:nvSpPr>
        <p:spPr>
          <a:xfrm>
            <a:off x="1808163" y="2600325"/>
            <a:ext cx="387350" cy="1022350"/>
          </a:xfrm>
          <a:prstGeom prst="rect">
            <a:avLst/>
          </a:prstGeom>
          <a:noFill/>
          <a:ln>
            <a:noFill/>
          </a:ln>
        </p:spPr>
        <p:txBody>
          <a:bodyPr vert="eaVert" wrap="square" lIns="0" anchor="b" anchorCtr="0">
            <a:normAutofit fontScale="90000"/>
          </a:bodyPr>
          <a:lstStyle/>
          <a:p>
            <a:pPr algn="ctr">
              <a:lnSpc>
                <a:spcPct val="120000"/>
              </a:lnSpc>
            </a:pPr>
            <a:r>
              <a:rPr lang="en-US" altLang="zh-CN" sz="1350" noProof="1" dirty="0">
                <a:solidFill>
                  <a:schemeClr val="tx1">
                    <a:lumMod val="85000"/>
                    <a:lumOff val="15000"/>
                  </a:schemeClr>
                </a:solidFill>
                <a:latin typeface="Arial" panose="020B0604020202020204" pitchFamily="34" charset="0"/>
                <a:ea typeface="幼圆" pitchFamily="49" charset="-122"/>
                <a:cs typeface="等线 Light" panose="02010600030101010101" charset="-122"/>
                <a:sym typeface="Arial" panose="020B0604020202020204" pitchFamily="34" charset="0"/>
              </a:rPr>
              <a:t>CONTENTS</a:t>
            </a:r>
            <a:endParaRPr lang="en-US" altLang="zh-CN" sz="1350" noProof="1" dirty="0">
              <a:solidFill>
                <a:schemeClr val="tx1">
                  <a:lumMod val="85000"/>
                  <a:lumOff val="15000"/>
                </a:schemeClr>
              </a:solidFill>
              <a:latin typeface="Arial" panose="020B0604020202020204" pitchFamily="34" charset="0"/>
              <a:ea typeface="幼圆" pitchFamily="49" charset="-122"/>
              <a:cs typeface="等线 Light" panose="02010600030101010101" charset="-122"/>
              <a:sym typeface="Arial" panose="020B0604020202020204" pitchFamily="34" charset="0"/>
            </a:endParaRPr>
          </a:p>
        </p:txBody>
      </p:sp>
      <p:sp>
        <p:nvSpPr>
          <p:cNvPr id="41995" name="文本框 99"/>
          <p:cNvSpPr txBox="1"/>
          <p:nvPr>
            <p:custDataLst>
              <p:tags r:id="rId11"/>
            </p:custDataLst>
          </p:nvPr>
        </p:nvSpPr>
        <p:spPr>
          <a:xfrm>
            <a:off x="998538" y="1531938"/>
            <a:ext cx="804862" cy="2136775"/>
          </a:xfrm>
          <a:prstGeom prst="rect">
            <a:avLst/>
          </a:prstGeom>
          <a:noFill/>
          <a:ln w="9525">
            <a:noFill/>
          </a:ln>
        </p:spPr>
        <p:txBody>
          <a:bodyPr vert="eaVert" wrap="square" rIns="0" anchor="t" anchorCtr="0"/>
          <a:p>
            <a:pPr algn="ctr">
              <a:lnSpc>
                <a:spcPct val="120000"/>
              </a:lnSpc>
            </a:pPr>
            <a:r>
              <a:rPr lang="zh-CN" altLang="en-US" sz="3600" dirty="0">
                <a:solidFill>
                  <a:srgbClr val="262626"/>
                </a:solidFill>
                <a:latin typeface="Arial" panose="020B0604020202020204" pitchFamily="34" charset="0"/>
                <a:ea typeface="汉仪乐喵体W" pitchFamily="18" charset="-122"/>
                <a:sym typeface="Arial" panose="020B0604020202020204" pitchFamily="34" charset="0"/>
              </a:rPr>
              <a:t>目 录</a:t>
            </a:r>
            <a:endParaRPr lang="zh-CN" altLang="en-US" sz="3600" dirty="0">
              <a:solidFill>
                <a:srgbClr val="262626"/>
              </a:solidFill>
              <a:latin typeface="Arial" panose="020B0604020202020204" pitchFamily="34" charset="0"/>
              <a:ea typeface="汉仪乐喵体W" pitchFamily="18" charset="-122"/>
              <a:sym typeface="Arial" panose="020B0604020202020204" pitchFamily="34" charset="0"/>
            </a:endParaRPr>
          </a:p>
        </p:txBody>
      </p:sp>
    </p:spTree>
    <p:custDataLst>
      <p:tags r:id="rId1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2"/>
          <p:cNvSpPr txBox="1"/>
          <p:nvPr>
            <p:custDataLst>
              <p:tags r:id="rId1"/>
            </p:custDataLst>
          </p:nvPr>
        </p:nvSpPr>
        <p:spPr>
          <a:xfrm>
            <a:off x="2289175" y="2298700"/>
            <a:ext cx="1116013" cy="930275"/>
          </a:xfrm>
          <a:prstGeom prst="rect">
            <a:avLst/>
          </a:prstGeom>
          <a:noFill/>
        </p:spPr>
        <p:txBody>
          <a:bodyPr wrap="square" lIns="68580" tIns="34290" rIns="68580" bIns="3429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rPr>
              <a:t>04</a:t>
            </a:r>
            <a:endPar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endParaRPr>
          </a:p>
        </p:txBody>
      </p:sp>
      <p:sp>
        <p:nvSpPr>
          <p:cNvPr id="5" name="标题 4"/>
          <p:cNvSpPr>
            <a:spLocks noGrp="1"/>
          </p:cNvSpPr>
          <p:nvPr>
            <p:ph type="ctrTitle" idx="14" hasCustomPrompt="1"/>
            <p:custDataLst>
              <p:tags r:id="rId2"/>
            </p:custDataLst>
          </p:nvPr>
        </p:nvSpPr>
        <p:spPr>
          <a:xfrm>
            <a:off x="3490913" y="2420938"/>
            <a:ext cx="3627438" cy="627063"/>
          </a:xfrm>
        </p:spPr>
        <p:txBody>
          <a:bodyPr wrap="square" lIns="91440" tIns="45720" rIns="91440" bIns="45720" anchor="b" anchorCtr="0">
            <a:normAutofit/>
          </a:bodyPr>
          <a:lstStyle/>
          <a:p>
            <a: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pP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总结展望</a:t>
            </a:r>
            <a:endPar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endParaRPr>
          </a:p>
        </p:txBody>
      </p:sp>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572400" y="1740881"/>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dirty="0">
                <a:sym typeface="+mn-ea"/>
              </a:rPr>
              <a:t>FGSM</a:t>
            </a:r>
            <a:r>
              <a:rPr lang="zh-CN" altLang="en-US" sz="4000" dirty="0">
                <a:sym typeface="+mn-ea"/>
              </a:rPr>
              <a:t>存在的问题</a:t>
            </a:r>
            <a:endParaRPr lang="zh-CN" altLang="en-US" sz="4000" spc="100" dirty="0">
              <a:solidFill>
                <a:schemeClr val="tx1">
                  <a:lumMod val="85000"/>
                  <a:lumOff val="15000"/>
                </a:schemeClr>
              </a:solidFill>
              <a:latin typeface="Arial" panose="020B0604020202020204" pitchFamily="34" charset="0"/>
              <a:ea typeface="幼圆" pitchFamily="49" charset="-122"/>
            </a:endParaRPr>
          </a:p>
        </p:txBody>
      </p:sp>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nvSpPr>
            <p:spPr>
              <a:xfrm>
                <a:off x="3048000" y="1410970"/>
                <a:ext cx="5821045" cy="3869690"/>
              </a:xfrm>
              <a:prstGeom prst="rect">
                <a:avLst/>
              </a:prstGeom>
            </p:spPr>
            <p:txBody>
              <a:bodyPr vert="horz">
                <a:normAutofit fontScale="80000"/>
              </a:bodyPr>
              <a:lstStyle>
                <a:lvl1pPr marL="365760" indent="-255905" algn="l" rtl="0" eaLnBrk="1" latinLnBrk="0" hangingPunct="1">
                  <a:spcBef>
                    <a:spcPts val="300"/>
                  </a:spcBef>
                  <a:buClr>
                    <a:schemeClr val="accent3"/>
                  </a:buClr>
                  <a:buFont typeface="Georgia" panose="02040502050405020303"/>
                  <a:buChar char="•"/>
                  <a:defRPr kumimoji="0" sz="2800" kern="1200">
                    <a:solidFill>
                      <a:schemeClr val="tx1"/>
                    </a:solidFill>
                    <a:latin typeface="+mn-lt"/>
                    <a:ea typeface="+mn-ea"/>
                    <a:cs typeface="+mn-cs"/>
                  </a:defRPr>
                </a:lvl1pPr>
                <a:lvl2pPr marL="658495" indent="-247015" algn="l" rtl="0" eaLnBrk="1" latinLnBrk="0" hangingPunct="1">
                  <a:spcBef>
                    <a:spcPts val="300"/>
                  </a:spcBef>
                  <a:buClr>
                    <a:schemeClr val="accent2"/>
                  </a:buClr>
                  <a:buFont typeface="Georgia" panose="02040502050405020303"/>
                  <a:buChar char="▫"/>
                  <a:defRPr kumimoji="0" sz="2600" kern="1200">
                    <a:solidFill>
                      <a:schemeClr val="accent2"/>
                    </a:solidFill>
                    <a:latin typeface="+mn-lt"/>
                    <a:ea typeface="+mn-ea"/>
                    <a:cs typeface="+mn-cs"/>
                  </a:defRPr>
                </a:lvl2pPr>
                <a:lvl3pPr marL="923290" indent="-219710"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830" indent="-201295"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90015" indent="-182880" algn="l" rtl="0" eaLnBrk="1" latinLnBrk="0" hangingPunct="1">
                  <a:spcBef>
                    <a:spcPts val="300"/>
                  </a:spcBef>
                  <a:buClr>
                    <a:schemeClr val="accent3"/>
                  </a:buClr>
                  <a:buFont typeface="Georgia" panose="02040502050405020303"/>
                  <a:buChar char="▫"/>
                  <a:defRPr kumimoji="0" sz="2000" kern="1200">
                    <a:solidFill>
                      <a:schemeClr val="accent3"/>
                    </a:solidFill>
                    <a:latin typeface="+mn-lt"/>
                    <a:ea typeface="+mn-ea"/>
                    <a:cs typeface="+mn-cs"/>
                  </a:defRPr>
                </a:lvl5pPr>
                <a:lvl6pPr marL="1609090" indent="-182880" algn="l" rtl="0" eaLnBrk="1" latinLnBrk="0" hangingPunct="1">
                  <a:spcBef>
                    <a:spcPts val="300"/>
                  </a:spcBef>
                  <a:buClr>
                    <a:schemeClr val="accent3"/>
                  </a:buClr>
                  <a:buFont typeface="Georgia" panose="02040502050405020303"/>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panose="02040502050405020303"/>
                  <a:buChar char="▫"/>
                  <a:defRPr kumimoji="0" sz="1600" kern="1200">
                    <a:solidFill>
                      <a:schemeClr val="accent3"/>
                    </a:solidFill>
                    <a:latin typeface="+mn-lt"/>
                    <a:ea typeface="+mn-ea"/>
                    <a:cs typeface="+mn-cs"/>
                  </a:defRPr>
                </a:lvl7pPr>
                <a:lvl8pPr marL="2030095" indent="-182880" algn="l" rtl="0" eaLnBrk="1" latinLnBrk="0" hangingPunct="1">
                  <a:spcBef>
                    <a:spcPts val="300"/>
                  </a:spcBef>
                  <a:buClr>
                    <a:schemeClr val="accent3"/>
                  </a:buClr>
                  <a:buFont typeface="Georgia" panose="02040502050405020303"/>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panose="02040502050405020303"/>
                  <a:buChar char="◦"/>
                  <a:defRPr kumimoji="0" sz="1400" kern="1200" baseline="0">
                    <a:solidFill>
                      <a:schemeClr val="accent3"/>
                    </a:solidFill>
                    <a:latin typeface="+mn-lt"/>
                    <a:ea typeface="+mn-ea"/>
                    <a:cs typeface="+mn-cs"/>
                  </a:defRPr>
                </a:lvl9pPr>
              </a:lstStyle>
              <a:p>
                <a:pPr marL="109855" indent="0">
                  <a:buNone/>
                </a:pPr>
                <a:endParaRPr lang="en-US" altLang="zh-CN" b="1" dirty="0"/>
              </a:p>
              <a:p>
                <a:r>
                  <a:rPr lang="zh-CN" altLang="en-US" dirty="0"/>
                  <a:t>如果激活函数是非线性函数，那么，会导致在</a:t>
                </a:r>
                <a14:m>
                  <m:oMath xmlns:m="http://schemas.openxmlformats.org/officeDocument/2006/math">
                    <m:r>
                      <a:rPr lang="zh-CN" altLang="en-US" i="1">
                        <a:latin typeface="Cambria Math" panose="02040503050406030204" pitchFamily="18" charset="0"/>
                      </a:rPr>
                      <m:t>𝜖</m:t>
                    </m:r>
                  </m:oMath>
                </a14:m>
                <a:r>
                  <a:rPr lang="zh-CN" altLang="en-US" dirty="0"/>
                  <a:t>的范围内，找不到合适的扰动骗过分类器。其</a:t>
                </a:r>
                <a:r>
                  <a:rPr lang="zh-CN" altLang="en-US" dirty="0">
                    <a:solidFill>
                      <a:srgbClr val="FF0000"/>
                    </a:solidFill>
                  </a:rPr>
                  <a:t>原因在于</a:t>
                </a:r>
                <a:r>
                  <a:rPr lang="zh-CN" altLang="en-US" dirty="0"/>
                  <a:t>：</a:t>
                </a:r>
                <a:r>
                  <a:rPr lang="zh-CN" altLang="en-US" dirty="0">
                    <a:solidFill>
                      <a:srgbClr val="FF0000"/>
                    </a:solidFill>
                  </a:rPr>
                  <a:t>线性函数或近似线性函数对于</a:t>
                </a:r>
                <a:r>
                  <a:rPr lang="en-US" altLang="zh-CN" dirty="0">
                    <a:solidFill>
                      <a:srgbClr val="FF0000"/>
                    </a:solidFill>
                  </a:rPr>
                  <a:t>X</a:t>
                </a:r>
                <a:r>
                  <a:rPr lang="zh-CN" altLang="en-US" dirty="0">
                    <a:solidFill>
                      <a:srgbClr val="FF0000"/>
                    </a:solidFill>
                  </a:rPr>
                  <a:t>的梯度是基本恒定的</a:t>
                </a:r>
                <a:r>
                  <a:rPr lang="zh-CN" altLang="en-US" dirty="0"/>
                  <a:t>，因此只要沿着梯度方向，一定可以以最小的代价最快的速度增大</a:t>
                </a:r>
                <a:r>
                  <a:rPr lang="en-US" altLang="zh-CN" dirty="0"/>
                  <a:t>loss</a:t>
                </a:r>
                <a:r>
                  <a:rPr lang="zh-CN" altLang="en-US" dirty="0"/>
                  <a:t>，但是，非线性函数对于每一点的梯度都不一样。</a:t>
                </a:r>
                <a:endParaRPr lang="en-US" altLang="zh-CN" dirty="0"/>
              </a:p>
              <a:p>
                <a:pPr marL="109855" indent="0">
                  <a:buNone/>
                </a:pPr>
                <a:endParaRPr lang="en-US" altLang="zh-CN" dirty="0"/>
              </a:p>
              <a:p>
                <a14:m>
                  <m:oMath xmlns:m="http://schemas.openxmlformats.org/officeDocument/2006/math">
                    <m:r>
                      <a:rPr lang="zh-CN" altLang="en-US" i="1" dirty="0">
                        <a:latin typeface="Cambria Math" panose="02040503050406030204" pitchFamily="18" charset="0"/>
                      </a:rPr>
                      <m:t>对于</m:t>
                    </m:r>
                    <m:r>
                      <a:rPr lang="zh-CN" altLang="en-US" i="1" dirty="0" smtClean="0">
                        <a:latin typeface="Cambria Math" panose="02040503050406030204" pitchFamily="18" charset="0"/>
                      </a:rPr>
                      <m:t>界限</m:t>
                    </m:r>
                    <m:r>
                      <m:rPr>
                        <m:sty m:val="p"/>
                      </m:rPr>
                      <a:rPr lang="zh-CN" altLang="en-US">
                        <a:latin typeface="Cambria Math" panose="02040503050406030204" pitchFamily="18" charset="0"/>
                      </a:rPr>
                      <m:t>ϵ</m:t>
                    </m:r>
                    <m:r>
                      <a:rPr lang="zh-CN" altLang="en-US" i="1" smtClean="0">
                        <a:latin typeface="Cambria Math" panose="02040503050406030204" pitchFamily="18" charset="0"/>
                      </a:rPr>
                      <m:t>，</m:t>
                    </m:r>
                  </m:oMath>
                </a14:m>
                <a:r>
                  <a:rPr lang="zh-CN" altLang="en-US" dirty="0"/>
                  <a:t>需要自己确定</a:t>
                </a:r>
                <a:endParaRPr lang="en-US" altLang="zh-CN" dirty="0"/>
              </a:p>
              <a:p>
                <a:pPr marL="109855" indent="0">
                  <a:buNone/>
                </a:pPr>
                <a:endParaRPr lang="en-US" altLang="zh-CN" dirty="0"/>
              </a:p>
              <a:p>
                <a:pPr marL="109855" indent="0">
                  <a:buNone/>
                </a:pPr>
                <a:endParaRPr lang="en-US" altLang="zh-CN" dirty="0"/>
              </a:p>
            </p:txBody>
          </p:sp>
        </mc:Choice>
        <mc:Fallback>
          <p:sp>
            <p:nvSpPr>
              <p:cNvPr id="3" name="内容占位符 2"/>
              <p:cNvSpPr>
                <a:spLocks noRot="1" noChangeAspect="1" noMove="1" noResize="1" noEditPoints="1" noAdjustHandles="1" noChangeArrowheads="1" noChangeShapeType="1" noTextEdit="1"/>
              </p:cNvSpPr>
              <p:nvPr/>
            </p:nvSpPr>
            <p:spPr>
              <a:xfrm>
                <a:off x="3048000" y="1410970"/>
                <a:ext cx="5821045" cy="3869690"/>
              </a:xfrm>
              <a:prstGeom prst="rect">
                <a:avLst/>
              </a:prstGeom>
              <a:blipFill rotWithShape="1">
                <a:blip r:embed="rId6"/>
                <a:stretch>
                  <a:fillRect b="-13259"/>
                </a:stretch>
              </a:blipFill>
            </p:spPr>
            <p:txBody>
              <a:bodyPr/>
              <a:lstStyle/>
              <a:p>
                <a:r>
                  <a:rPr lang="zh-CN" altLang="en-US">
                    <a:noFill/>
                  </a:rPr>
                  <a:t> </a:t>
                </a:r>
              </a:p>
            </p:txBody>
          </p:sp>
        </mc:Fallback>
      </mc:AlternateContent>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612405" y="1771996"/>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dirty="0">
                <a:sym typeface="+mn-ea"/>
              </a:rPr>
              <a:t>FGSM</a:t>
            </a:r>
            <a:r>
              <a:rPr lang="zh-CN" altLang="en-US" sz="4000" dirty="0">
                <a:sym typeface="+mn-ea"/>
              </a:rPr>
              <a:t>的改良</a:t>
            </a:r>
            <a:endParaRPr lang="zh-CN" altLang="en-US" sz="4000" dirty="0">
              <a:sym typeface="+mn-ea"/>
            </a:endParaRPr>
          </a:p>
          <a:p>
            <a:pPr lvl="0">
              <a:lnSpc>
                <a:spcPct val="110000"/>
              </a:lnSpc>
            </a:pPr>
            <a:r>
              <a:rPr lang="en-US" altLang="zh-CN" sz="4000" spc="100" dirty="0">
                <a:solidFill>
                  <a:schemeClr val="tx1">
                    <a:lumMod val="85000"/>
                    <a:lumOff val="15000"/>
                  </a:schemeClr>
                </a:solidFill>
                <a:latin typeface="Arial" panose="020B0604020202020204" pitchFamily="34" charset="0"/>
                <a:ea typeface="幼圆" pitchFamily="49" charset="-122"/>
              </a:rPr>
              <a:t>IFGSM</a:t>
            </a:r>
            <a:endParaRPr lang="en-US" altLang="zh-CN" sz="4000" spc="100" dirty="0">
              <a:solidFill>
                <a:schemeClr val="tx1">
                  <a:lumMod val="85000"/>
                  <a:lumOff val="15000"/>
                </a:schemeClr>
              </a:solidFill>
              <a:latin typeface="Arial" panose="020B0604020202020204" pitchFamily="34" charset="0"/>
              <a:ea typeface="幼圆" pitchFamily="49" charset="-122"/>
            </a:endParaRPr>
          </a:p>
        </p:txBody>
      </p:sp>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p:pic>
        <p:nvPicPr>
          <p:cNvPr id="4" name="图片 3"/>
          <p:cNvPicPr>
            <a:picLocks noChangeAspect="1"/>
          </p:cNvPicPr>
          <p:nvPr/>
        </p:nvPicPr>
        <p:blipFill>
          <a:blip r:embed="rId6"/>
          <a:stretch>
            <a:fillRect/>
          </a:stretch>
        </p:blipFill>
        <p:spPr>
          <a:xfrm>
            <a:off x="3060277" y="1688093"/>
            <a:ext cx="5328592" cy="3367648"/>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2" name="文本框 1"/>
          <p:cNvSpPr txBox="1"/>
          <p:nvPr>
            <p:custDataLst>
              <p:tags r:id="rId5"/>
            </p:custDataLst>
          </p:nvPr>
        </p:nvSpPr>
        <p:spPr>
          <a:xfrm>
            <a:off x="3292475" y="909320"/>
            <a:ext cx="5067300" cy="5091430"/>
          </a:xfrm>
          <a:prstGeom prst="rect">
            <a:avLst/>
          </a:prstGeom>
          <a:noFill/>
        </p:spPr>
        <p:txBody>
          <a:bodyPr wrap="square" lIns="67500" tIns="35100" rIns="67500" bIns="35100" rtlCol="0"/>
          <a:lstStyle/>
          <a:p>
            <a:pPr marL="285750" indent="-285750">
              <a:lnSpc>
                <a:spcPct val="130000"/>
              </a:lnSpc>
              <a:spcAft>
                <a:spcPts val="800"/>
              </a:spcAft>
              <a:buFont typeface="Arial" panose="020B0604020202020204" pitchFamily="34" charset="0"/>
              <a:buChar char="•"/>
            </a:pPr>
            <a:r>
              <a:rPr lang="zh-CN" altLang="en-US" sz="2000">
                <a:sym typeface="+mn-ea"/>
              </a:rPr>
              <a:t>图像等攻击方法导致结果和事实偏差极大，通过对抗样本攻击，可以让一个准确率90%的图像识别算法，直接把准确率降到0%，将偶然变成必然。</a:t>
            </a:r>
            <a:endParaRPr lang="zh-CN" altLang="en-US" sz="2000">
              <a:sym typeface="+mn-ea"/>
            </a:endParaRPr>
          </a:p>
          <a:p>
            <a:pPr marL="285750" indent="-285750">
              <a:lnSpc>
                <a:spcPct val="130000"/>
              </a:lnSpc>
              <a:spcAft>
                <a:spcPts val="800"/>
              </a:spcAft>
              <a:buFont typeface="Arial" panose="020B0604020202020204" pitchFamily="34" charset="0"/>
              <a:buChar char="•"/>
            </a:pPr>
            <a:endParaRPr lang="zh-CN" altLang="en-US" sz="2000">
              <a:sym typeface="+mn-ea"/>
            </a:endParaRPr>
          </a:p>
          <a:p>
            <a:pPr marL="285750" indent="-285750">
              <a:lnSpc>
                <a:spcPct val="130000"/>
              </a:lnSpc>
              <a:spcAft>
                <a:spcPts val="800"/>
              </a:spcAft>
              <a:buFont typeface="Arial" panose="020B0604020202020204" pitchFamily="34" charset="0"/>
              <a:buChar char="•"/>
            </a:pPr>
            <a:endParaRPr lang="zh-CN" altLang="en-US" sz="2000">
              <a:sym typeface="+mn-ea"/>
            </a:endParaRPr>
          </a:p>
          <a:p>
            <a:pPr marL="285750" indent="-285750">
              <a:lnSpc>
                <a:spcPct val="130000"/>
              </a:lnSpc>
              <a:spcAft>
                <a:spcPts val="800"/>
              </a:spcAft>
              <a:buFont typeface="Arial" panose="020B0604020202020204" pitchFamily="34" charset="0"/>
              <a:buChar char="•"/>
            </a:pPr>
            <a:r>
              <a:rPr lang="zh-CN" altLang="en-US" sz="2000">
                <a:sym typeface="+mn-ea"/>
              </a:rPr>
              <a:t>应用：保护隐私。</a:t>
            </a:r>
            <a:endParaRPr lang="zh-CN" altLang="en-US" sz="2000">
              <a:sym typeface="+mn-ea"/>
            </a:endParaRPr>
          </a:p>
          <a:p>
            <a:pPr marL="285750" indent="-285750">
              <a:lnSpc>
                <a:spcPct val="130000"/>
              </a:lnSpc>
              <a:spcAft>
                <a:spcPts val="800"/>
              </a:spcAft>
              <a:buFont typeface="Arial" panose="020B0604020202020204" pitchFamily="34" charset="0"/>
              <a:buChar char="•"/>
            </a:pPr>
            <a:endParaRPr lang="zh-CN" altLang="en-US" sz="2000">
              <a:sym typeface="+mn-ea"/>
            </a:endParaRPr>
          </a:p>
          <a:p>
            <a:pPr marL="285750" indent="-285750">
              <a:lnSpc>
                <a:spcPct val="130000"/>
              </a:lnSpc>
              <a:spcAft>
                <a:spcPts val="800"/>
              </a:spcAft>
              <a:buFont typeface="Arial" panose="020B0604020202020204" pitchFamily="34" charset="0"/>
              <a:buChar char="•"/>
            </a:pPr>
            <a:endParaRPr lang="zh-CN" altLang="en-US" sz="2000">
              <a:sym typeface="+mn-ea"/>
            </a:endParaRPr>
          </a:p>
          <a:p>
            <a:pPr marL="285750" indent="-285750">
              <a:lnSpc>
                <a:spcPct val="130000"/>
              </a:lnSpc>
              <a:spcAft>
                <a:spcPts val="800"/>
              </a:spcAft>
              <a:buFont typeface="Arial" panose="020B0604020202020204" pitchFamily="34" charset="0"/>
              <a:buChar char="•"/>
            </a:pPr>
            <a:r>
              <a:rPr lang="zh-CN" altLang="en-US" sz="2000">
                <a:sym typeface="+mn-ea"/>
              </a:rPr>
              <a:t>把图片和算法进行加密。</a:t>
            </a:r>
            <a:endParaRPr lang="zh-CN" altLang="en-US" sz="2000">
              <a:sym typeface="+mn-ea"/>
            </a:endParaRPr>
          </a:p>
          <a:p>
            <a:pPr>
              <a:lnSpc>
                <a:spcPct val="130000"/>
              </a:lnSpc>
              <a:spcAft>
                <a:spcPts val="800"/>
              </a:spcAft>
            </a:pPr>
            <a:endParaRPr lang="zh-CN" altLang="en-US" sz="1400">
              <a:sym typeface="+mn-ea"/>
            </a:endParaRPr>
          </a:p>
          <a:p>
            <a:pPr>
              <a:lnSpc>
                <a:spcPct val="130000"/>
              </a:lnSpc>
              <a:spcAft>
                <a:spcPts val="800"/>
              </a:spcAft>
            </a:pPr>
            <a:endParaRPr lang="zh-CN" altLang="en-US" sz="1400"/>
          </a:p>
          <a:p>
            <a:pPr>
              <a:lnSpc>
                <a:spcPct val="130000"/>
              </a:lnSpc>
              <a:spcAft>
                <a:spcPts val="800"/>
              </a:spcAft>
            </a:pPr>
            <a:endParaRPr lang="zh-CN" altLang="en-US" sz="1400" dirty="0">
              <a:solidFill>
                <a:schemeClr val="tx1">
                  <a:lumMod val="85000"/>
                  <a:lumOff val="15000"/>
                </a:schemeClr>
              </a:solidFill>
              <a:latin typeface="Arial" panose="020B0604020202020204" pitchFamily="34" charset="0"/>
              <a:ea typeface="幼圆" pitchFamily="49" charset="-122"/>
              <a:sym typeface="+mn-ea"/>
            </a:endParaRPr>
          </a:p>
        </p:txBody>
      </p:sp>
      <p:sp>
        <p:nvSpPr>
          <p:cNvPr id="8" name="文本框 7"/>
          <p:cNvSpPr txBox="1"/>
          <p:nvPr>
            <p:custDataLst>
              <p:tags r:id="rId6"/>
            </p:custDataLst>
          </p:nvPr>
        </p:nvSpPr>
        <p:spPr>
          <a:xfrm>
            <a:off x="572400" y="1740881"/>
            <a:ext cx="2019600" cy="3062849"/>
          </a:xfrm>
          <a:prstGeom prst="rect">
            <a:avLst/>
          </a:prstGeom>
          <a:noFill/>
        </p:spPr>
        <p:txBody>
          <a:bodyPr wrap="square" lIns="68580" tIns="34290" rIns="68580" bIns="34290" rtlCol="0" anchor="t" anchorCtr="0">
            <a:normAutofit/>
          </a:bodyPr>
          <a:lstStyle/>
          <a:p>
            <a:pPr>
              <a:lnSpc>
                <a:spcPct val="110000"/>
              </a:lnSpc>
            </a:pPr>
            <a:r>
              <a:rPr lang="zh-CN" altLang="en-US" sz="3300" b="1" spc="100" dirty="0">
                <a:solidFill>
                  <a:schemeClr val="tx1">
                    <a:lumMod val="85000"/>
                    <a:lumOff val="15000"/>
                  </a:schemeClr>
                </a:solidFill>
                <a:latin typeface="Arial" panose="020B0604020202020204" pitchFamily="34" charset="0"/>
                <a:ea typeface="幼圆" pitchFamily="49" charset="-122"/>
              </a:rPr>
              <a:t>一些想法</a:t>
            </a:r>
            <a:endParaRPr lang="zh-CN" altLang="en-US" sz="3300" b="1" spc="100" dirty="0">
              <a:solidFill>
                <a:schemeClr val="tx1">
                  <a:lumMod val="85000"/>
                  <a:lumOff val="15000"/>
                </a:schemeClr>
              </a:solidFill>
              <a:latin typeface="Arial" panose="020B0604020202020204" pitchFamily="34" charset="0"/>
              <a:ea typeface="幼圆" pitchFamily="49" charset="-122"/>
            </a:endParaRPr>
          </a:p>
        </p:txBody>
      </p:sp>
    </p:spTree>
    <p:custDataLst>
      <p:tags r:id="rId7"/>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custDataLst>
              <p:tags r:id="rId1"/>
            </p:custDataLst>
          </p:nvPr>
        </p:nvSpPr>
        <p:spPr/>
        <p:txBody>
          <a:bodyPr>
            <a:noAutofit/>
          </a:bodyPr>
          <a:lstStyle/>
          <a:p>
            <a:pPr algn="dist"/>
            <a:r>
              <a:rPr lang="en-US" altLang="zh-CN" sz="6000" dirty="0"/>
              <a:t>THANKS</a:t>
            </a:r>
            <a:endParaRPr lang="en-US" altLang="zh-CN" sz="6000" dirty="0"/>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2"/>
          <p:cNvSpPr txBox="1"/>
          <p:nvPr>
            <p:custDataLst>
              <p:tags r:id="rId1"/>
            </p:custDataLst>
          </p:nvPr>
        </p:nvSpPr>
        <p:spPr>
          <a:xfrm>
            <a:off x="2289175" y="2298700"/>
            <a:ext cx="1116013" cy="930275"/>
          </a:xfrm>
          <a:prstGeom prst="rect">
            <a:avLst/>
          </a:prstGeom>
          <a:noFill/>
        </p:spPr>
        <p:txBody>
          <a:bodyPr wrap="square" lIns="68580" tIns="34290" rIns="68580" bIns="3429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rPr>
              <a:t>01</a:t>
            </a:r>
            <a:endPar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endParaRPr>
          </a:p>
        </p:txBody>
      </p:sp>
      <p:sp>
        <p:nvSpPr>
          <p:cNvPr id="5" name="标题 4"/>
          <p:cNvSpPr>
            <a:spLocks noGrp="1"/>
          </p:cNvSpPr>
          <p:nvPr>
            <p:ph type="ctrTitle" idx="14" hasCustomPrompt="1"/>
            <p:custDataLst>
              <p:tags r:id="rId2"/>
            </p:custDataLst>
          </p:nvPr>
        </p:nvSpPr>
        <p:spPr>
          <a:xfrm>
            <a:off x="3490913" y="2420938"/>
            <a:ext cx="3627438" cy="627063"/>
          </a:xfrm>
        </p:spPr>
        <p:txBody>
          <a:bodyPr wrap="square" lIns="91440" tIns="45720" rIns="91440" bIns="45720" anchor="b" anchorCtr="0">
            <a:normAutofit fontScale="90000"/>
          </a:bodyPr>
          <a:lstStyle/>
          <a:p>
            <a: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pP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背景分析</a:t>
            </a:r>
            <a:endPar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1" name="图片 11"/>
          <p:cNvPicPr>
            <a:picLocks noChangeAspect="1"/>
          </p:cNvPicPr>
          <p:nvPr>
            <p:custDataLst>
              <p:tags r:id="rId1"/>
            </p:custDataLst>
          </p:nvPr>
        </p:nvPicPr>
        <p:blipFill>
          <a:blip r:embed="rId2"/>
          <a:stretch>
            <a:fillRect/>
          </a:stretch>
        </p:blipFill>
        <p:spPr>
          <a:xfrm>
            <a:off x="0" y="857250"/>
            <a:ext cx="9144000" cy="5143500"/>
          </a:xfrm>
          <a:prstGeom prst="rect">
            <a:avLst/>
          </a:prstGeom>
          <a:noFill/>
          <a:ln w="9525">
            <a:noFill/>
          </a:ln>
        </p:spPr>
      </p:pic>
      <p:sp>
        <p:nvSpPr>
          <p:cNvPr id="3" name="矩形 2"/>
          <p:cNvSpPr/>
          <p:nvPr>
            <p:custDataLst>
              <p:tags r:id="rId3"/>
            </p:custDataLst>
          </p:nvPr>
        </p:nvSpPr>
        <p:spPr>
          <a:xfrm>
            <a:off x="0" y="857250"/>
            <a:ext cx="9144000" cy="51435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solidFill>
                <a:schemeClr val="lt1"/>
              </a:solidFill>
              <a:latin typeface="Arial" panose="020B0604020202020204" pitchFamily="34" charset="0"/>
              <a:ea typeface="幼圆" pitchFamily="49" charset="-122"/>
            </a:endParaRPr>
          </a:p>
        </p:txBody>
      </p:sp>
      <p:sp>
        <p:nvSpPr>
          <p:cNvPr id="4" name="矩形 3"/>
          <p:cNvSpPr/>
          <p:nvPr>
            <p:custDataLst>
              <p:tags r:id="rId4"/>
            </p:custDataLst>
          </p:nvPr>
        </p:nvSpPr>
        <p:spPr>
          <a:xfrm>
            <a:off x="0" y="784225"/>
            <a:ext cx="3178175" cy="4651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solidFill>
                <a:schemeClr val="lt1"/>
              </a:solidFill>
              <a:latin typeface="Arial" panose="020B0604020202020204" pitchFamily="34" charset="0"/>
              <a:ea typeface="幼圆" pitchFamily="49" charset="-122"/>
            </a:endParaRPr>
          </a:p>
        </p:txBody>
      </p:sp>
      <p:sp>
        <p:nvSpPr>
          <p:cNvPr id="46084" name="文本框 5"/>
          <p:cNvSpPr txBox="1"/>
          <p:nvPr>
            <p:custDataLst>
              <p:tags r:id="rId5"/>
            </p:custDataLst>
          </p:nvPr>
        </p:nvSpPr>
        <p:spPr>
          <a:xfrm>
            <a:off x="107950" y="898525"/>
            <a:ext cx="3068638" cy="4403725"/>
          </a:xfrm>
          <a:prstGeom prst="rect">
            <a:avLst/>
          </a:prstGeom>
          <a:noFill/>
          <a:ln w="9525">
            <a:noFill/>
          </a:ln>
        </p:spPr>
        <p:txBody>
          <a:bodyPr wrap="square" anchor="t" anchorCtr="0"/>
          <a:p>
            <a:pPr>
              <a:lnSpc>
                <a:spcPct val="150000"/>
              </a:lnSpc>
            </a:pPr>
            <a:r>
              <a:rPr lang="zh-CN" altLang="en-US" sz="1600" dirty="0">
                <a:solidFill>
                  <a:srgbClr val="262626"/>
                </a:solidFill>
                <a:latin typeface="Arial" panose="020B0604020202020204" pitchFamily="34" charset="0"/>
                <a:ea typeface="幼圆" pitchFamily="49" charset="-122"/>
                <a:sym typeface="微软雅黑" panose="020B0503020204020204" charset="-122"/>
              </a:rPr>
              <a:t>目前人工智能和机器学习技术被广泛应用在人机交互，推荐系统，安全防护等各个领域。在人机交互这一环节，语音、图像的识别的准确性对机器理解并执行用户指令的有效性至关重要。这一环节也是最容易被攻击者利用，攻击者</a:t>
            </a:r>
            <a:r>
              <a:rPr lang="zh-CN" altLang="en-US" sz="1600" b="1" dirty="0">
                <a:solidFill>
                  <a:srgbClr val="262626"/>
                </a:solidFill>
                <a:latin typeface="Arial" panose="020B0604020202020204" pitchFamily="34" charset="0"/>
                <a:ea typeface="幼圆" pitchFamily="49" charset="-122"/>
                <a:sym typeface="微软雅黑" panose="020B0503020204020204" charset="-122"/>
              </a:rPr>
              <a:t>通过对数据源的细微修改，达到用户感知不到，而机器接受了该数据后做出错误的后续操作的目的。</a:t>
            </a:r>
            <a:endParaRPr lang="zh-CN" altLang="en-US" sz="1600" b="1" dirty="0">
              <a:solidFill>
                <a:srgbClr val="262626"/>
              </a:solidFill>
              <a:latin typeface="Arial" panose="020B0604020202020204" pitchFamily="34" charset="0"/>
              <a:ea typeface="幼圆" pitchFamily="49" charset="-122"/>
              <a:sym typeface="微软雅黑" panose="020B0503020204020204" charset="-122"/>
            </a:endParaRPr>
          </a:p>
        </p:txBody>
      </p:sp>
      <p:grpSp>
        <p:nvGrpSpPr>
          <p:cNvPr id="46085" name="组合 6"/>
          <p:cNvGrpSpPr/>
          <p:nvPr/>
        </p:nvGrpSpPr>
        <p:grpSpPr>
          <a:xfrm>
            <a:off x="8534400" y="1335088"/>
            <a:ext cx="152400" cy="55562"/>
            <a:chOff x="9839643" y="910585"/>
            <a:chExt cx="203545" cy="74612"/>
          </a:xfrm>
        </p:grpSpPr>
        <p:cxnSp>
          <p:nvCxnSpPr>
            <p:cNvPr id="8" name="直接连接符 7"/>
            <p:cNvCxnSpPr/>
            <p:nvPr>
              <p:custDataLst>
                <p:tags r:id="rId6"/>
              </p:custDataLst>
            </p:nvPr>
          </p:nvCxnSpPr>
          <p:spPr>
            <a:xfrm>
              <a:off x="9839643" y="910585"/>
              <a:ext cx="20354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7"/>
              </p:custDataLst>
            </p:nvPr>
          </p:nvCxnSpPr>
          <p:spPr>
            <a:xfrm>
              <a:off x="9839643" y="985197"/>
              <a:ext cx="15557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5003800" y="1700213"/>
            <a:ext cx="4068763" cy="922337"/>
          </a:xfrm>
          <a:prstGeom prst="rect">
            <a:avLst/>
          </a:prstGeom>
          <a:noFill/>
          <a:ln w="9525">
            <a:noFill/>
          </a:ln>
        </p:spPr>
        <p:txBody>
          <a:bodyPr wrap="none" anchor="t" anchorCtr="0">
            <a:spAutoFit/>
          </a:bodyPr>
          <a:p>
            <a:r>
              <a:rPr lang="zh-CN" altLang="en-US" b="1">
                <a:solidFill>
                  <a:srgbClr val="FF0000"/>
                </a:solidFill>
                <a:latin typeface="Arial" panose="020B0604020202020204" pitchFamily="34" charset="0"/>
                <a:ea typeface="宋体" panose="02010600030101010101" pitchFamily="2" charset="-122"/>
              </a:rPr>
              <a:t>谷歌大脑(Google Brain)的研究表明，</a:t>
            </a:r>
            <a:endParaRPr lang="zh-CN" altLang="en-US" b="1">
              <a:solidFill>
                <a:srgbClr val="FF0000"/>
              </a:solidFill>
              <a:latin typeface="Arial" panose="020B0604020202020204" pitchFamily="34" charset="0"/>
              <a:ea typeface="宋体" panose="02010600030101010101" pitchFamily="2" charset="-122"/>
            </a:endParaRPr>
          </a:p>
          <a:p>
            <a:r>
              <a:rPr lang="zh-CN" altLang="en-US" b="1">
                <a:solidFill>
                  <a:srgbClr val="FF0000"/>
                </a:solidFill>
                <a:latin typeface="Arial" panose="020B0604020202020204" pitchFamily="34" charset="0"/>
                <a:ea typeface="宋体" panose="02010600030101010101" pitchFamily="2" charset="-122"/>
              </a:rPr>
              <a:t>任何机器学习分类器都可能被欺骗，</a:t>
            </a:r>
            <a:endParaRPr lang="zh-CN" altLang="en-US" b="1">
              <a:solidFill>
                <a:srgbClr val="FF0000"/>
              </a:solidFill>
              <a:latin typeface="Arial" panose="020B0604020202020204" pitchFamily="34" charset="0"/>
              <a:ea typeface="宋体" panose="02010600030101010101" pitchFamily="2" charset="-122"/>
            </a:endParaRPr>
          </a:p>
          <a:p>
            <a:r>
              <a:rPr lang="zh-CN" altLang="en-US" b="1">
                <a:solidFill>
                  <a:srgbClr val="FF0000"/>
                </a:solidFill>
                <a:latin typeface="Arial" panose="020B0604020202020204" pitchFamily="34" charset="0"/>
                <a:ea typeface="宋体" panose="02010600030101010101" pitchFamily="2" charset="-122"/>
              </a:rPr>
              <a:t>给出不正确的预测。</a:t>
            </a:r>
            <a:endParaRPr lang="zh-CN" altLang="en-US" b="1">
              <a:solidFill>
                <a:srgbClr val="FF0000"/>
              </a:solidFill>
              <a:latin typeface="Arial" panose="020B0604020202020204" pitchFamily="34" charset="0"/>
              <a:ea typeface="宋体" panose="02010600030101010101" pitchFamily="2" charset="-122"/>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2" name="文本框 1"/>
          <p:cNvSpPr txBox="1"/>
          <p:nvPr>
            <p:custDataLst>
              <p:tags r:id="rId5"/>
            </p:custDataLst>
          </p:nvPr>
        </p:nvSpPr>
        <p:spPr>
          <a:xfrm>
            <a:off x="3477895" y="4092575"/>
            <a:ext cx="5105400" cy="1336040"/>
          </a:xfrm>
          <a:prstGeom prst="rect">
            <a:avLst/>
          </a:prstGeom>
          <a:noFill/>
        </p:spPr>
        <p:txBody>
          <a:bodyPr wrap="square" lIns="67500" tIns="35100" rIns="67500" bIns="35100" rtlCol="0">
            <a:normAutofit/>
          </a:bodyPr>
          <a:lstStyle/>
          <a:p>
            <a:pPr>
              <a:lnSpc>
                <a:spcPct val="130000"/>
              </a:lnSpc>
              <a:spcAft>
                <a:spcPts val="800"/>
              </a:spcAft>
            </a:pPr>
            <a:r>
              <a:rPr lang="zh-CN" altLang="en-US" sz="1350" dirty="0">
                <a:solidFill>
                  <a:schemeClr val="tx1">
                    <a:lumMod val="85000"/>
                    <a:lumOff val="15000"/>
                  </a:schemeClr>
                </a:solidFill>
                <a:latin typeface="Arial" panose="020B0604020202020204" pitchFamily="34" charset="0"/>
                <a:ea typeface="幼圆" pitchFamily="49" charset="-122"/>
                <a:sym typeface="+mn-ea"/>
              </a:rPr>
              <a:t>对于人类而言，仅仅通过所接收到的视觉信息并不能完全帮助我们做出正确、迅速的判定，还需要结合我们的生活经验做出相应的反应，以确定哪些信息是真实可靠的，而哪些信息是虚假伪造的，从而选取最适合的信息并做出最终的决策。</a:t>
            </a:r>
            <a:endParaRPr lang="zh-CN" altLang="en-US" sz="1350" dirty="0">
              <a:solidFill>
                <a:schemeClr val="tx1">
                  <a:lumMod val="85000"/>
                  <a:lumOff val="15000"/>
                </a:schemeClr>
              </a:solidFill>
              <a:latin typeface="Arial" panose="020B0604020202020204" pitchFamily="34" charset="0"/>
              <a:ea typeface="幼圆" pitchFamily="49" charset="-122"/>
              <a:sym typeface="+mn-ea"/>
            </a:endParaRPr>
          </a:p>
        </p:txBody>
      </p:sp>
      <p:sp>
        <p:nvSpPr>
          <p:cNvPr id="8" name="文本框 7"/>
          <p:cNvSpPr txBox="1"/>
          <p:nvPr>
            <p:custDataLst>
              <p:tags r:id="rId6"/>
            </p:custDataLst>
          </p:nvPr>
        </p:nvSpPr>
        <p:spPr>
          <a:xfrm>
            <a:off x="572400" y="1740881"/>
            <a:ext cx="2019600" cy="3062849"/>
          </a:xfrm>
          <a:prstGeom prst="rect">
            <a:avLst/>
          </a:prstGeom>
          <a:noFill/>
        </p:spPr>
        <p:txBody>
          <a:bodyPr wrap="square" lIns="68580" tIns="34290" rIns="68580" bIns="34290" rtlCol="0" anchor="t" anchorCtr="0">
            <a:normAutofit/>
          </a:bodyPr>
          <a:lstStyle/>
          <a:p>
            <a:pPr>
              <a:lnSpc>
                <a:spcPct val="110000"/>
              </a:lnSpc>
            </a:pPr>
            <a:r>
              <a:rPr lang="zh-CN" altLang="en-US" sz="3300" b="1" spc="100" dirty="0">
                <a:solidFill>
                  <a:schemeClr val="tx1">
                    <a:lumMod val="85000"/>
                    <a:lumOff val="15000"/>
                  </a:schemeClr>
                </a:solidFill>
                <a:latin typeface="Arial" panose="020B0604020202020204" pitchFamily="34" charset="0"/>
                <a:ea typeface="幼圆" pitchFamily="49" charset="-122"/>
              </a:rPr>
              <a:t>图像攻击</a:t>
            </a:r>
            <a:endParaRPr lang="zh-CN" altLang="en-US" sz="3300" b="1" spc="100" dirty="0">
              <a:solidFill>
                <a:schemeClr val="tx1">
                  <a:lumMod val="85000"/>
                  <a:lumOff val="15000"/>
                </a:schemeClr>
              </a:solidFill>
              <a:latin typeface="Arial" panose="020B0604020202020204" pitchFamily="34" charset="0"/>
              <a:ea typeface="幼圆" pitchFamily="49" charset="-122"/>
            </a:endParaRPr>
          </a:p>
        </p:txBody>
      </p:sp>
      <p:pic>
        <p:nvPicPr>
          <p:cNvPr id="3" name="图片 2"/>
          <p:cNvPicPr/>
          <p:nvPr/>
        </p:nvPicPr>
        <p:blipFill>
          <a:blip r:link="rId7"/>
          <a:stretch>
            <a:fillRect/>
          </a:stretch>
        </p:blipFill>
        <p:spPr>
          <a:xfrm>
            <a:off x="4572000" y="908685"/>
            <a:ext cx="5857875" cy="2802255"/>
          </a:xfrm>
          <a:prstGeom prst="rect">
            <a:avLst/>
          </a:prstGeom>
          <a:noFill/>
          <a:ln w="9525">
            <a:noFill/>
          </a:ln>
        </p:spPr>
      </p:pic>
      <p:pic>
        <p:nvPicPr>
          <p:cNvPr id="104" name="图片 103"/>
          <p:cNvPicPr/>
          <p:nvPr/>
        </p:nvPicPr>
        <p:blipFill>
          <a:blip r:link="rId8"/>
          <a:srcRect r="566" b="31659"/>
          <a:stretch>
            <a:fillRect/>
          </a:stretch>
        </p:blipFill>
        <p:spPr>
          <a:xfrm>
            <a:off x="3048000" y="1196340"/>
            <a:ext cx="5935980" cy="2595245"/>
          </a:xfrm>
          <a:prstGeom prst="rect">
            <a:avLst/>
          </a:prstGeom>
          <a:noFill/>
          <a:ln w="9525">
            <a:noFill/>
          </a:ln>
        </p:spPr>
      </p:pic>
    </p:spTree>
    <p:custDataLst>
      <p:tags r:id="rId9"/>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2"/>
          <p:cNvSpPr txBox="1"/>
          <p:nvPr>
            <p:custDataLst>
              <p:tags r:id="rId1"/>
            </p:custDataLst>
          </p:nvPr>
        </p:nvSpPr>
        <p:spPr>
          <a:xfrm>
            <a:off x="2289175" y="2298700"/>
            <a:ext cx="1116013" cy="930275"/>
          </a:xfrm>
          <a:prstGeom prst="rect">
            <a:avLst/>
          </a:prstGeom>
          <a:noFill/>
        </p:spPr>
        <p:txBody>
          <a:bodyPr wrap="square" lIns="68580" tIns="34290" rIns="68580" bIns="3429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rPr>
              <a:t>02</a:t>
            </a:r>
            <a:endPar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endParaRPr>
          </a:p>
        </p:txBody>
      </p:sp>
      <p:sp>
        <p:nvSpPr>
          <p:cNvPr id="5" name="标题 4"/>
          <p:cNvSpPr>
            <a:spLocks noGrp="1"/>
          </p:cNvSpPr>
          <p:nvPr>
            <p:ph type="ctrTitle" idx="14" hasCustomPrompt="1"/>
            <p:custDataLst>
              <p:tags r:id="rId2"/>
            </p:custDataLst>
          </p:nvPr>
        </p:nvSpPr>
        <p:spPr>
          <a:xfrm>
            <a:off x="3490913" y="2420938"/>
            <a:ext cx="3627438" cy="627063"/>
          </a:xfrm>
        </p:spPr>
        <p:txBody>
          <a:bodyPr wrap="square" lIns="91440" tIns="45720" rIns="91440" bIns="45720" anchor="b" anchorCtr="0">
            <a:normAutofit/>
          </a:bodyPr>
          <a:lstStyle/>
          <a:p>
            <a: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pP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算法</a:t>
            </a: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分析</a:t>
            </a:r>
            <a:endPar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endParaRP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572400" y="1740881"/>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b="1" spc="100" dirty="0">
                <a:solidFill>
                  <a:schemeClr val="tx1">
                    <a:lumMod val="85000"/>
                    <a:lumOff val="15000"/>
                  </a:schemeClr>
                </a:solidFill>
                <a:latin typeface="Arial" panose="020B0604020202020204" pitchFamily="34" charset="0"/>
                <a:ea typeface="幼圆" pitchFamily="49" charset="-122"/>
              </a:rPr>
              <a:t>FGSM</a:t>
            </a:r>
            <a:r>
              <a:rPr lang="zh-CN" altLang="en-US" sz="4000" b="1" spc="100" dirty="0">
                <a:solidFill>
                  <a:schemeClr val="tx1">
                    <a:lumMod val="85000"/>
                    <a:lumOff val="15000"/>
                  </a:schemeClr>
                </a:solidFill>
                <a:latin typeface="Arial" panose="020B0604020202020204" pitchFamily="34" charset="0"/>
                <a:ea typeface="幼圆" pitchFamily="49" charset="-122"/>
              </a:rPr>
              <a:t>简介</a:t>
            </a:r>
            <a:endParaRPr lang="zh-CN" altLang="en-US" sz="4000" b="1" spc="100" dirty="0">
              <a:solidFill>
                <a:schemeClr val="tx1">
                  <a:lumMod val="85000"/>
                  <a:lumOff val="15000"/>
                </a:schemeClr>
              </a:solidFill>
              <a:latin typeface="Arial" panose="020B0604020202020204" pitchFamily="34" charset="0"/>
              <a:ea typeface="幼圆" pitchFamily="49" charset="-122"/>
            </a:endParaRPr>
          </a:p>
        </p:txBody>
      </p:sp>
      <p:sp>
        <p:nvSpPr>
          <p:cNvPr id="11" name="文本框 10"/>
          <p:cNvSpPr txBox="1"/>
          <p:nvPr/>
        </p:nvSpPr>
        <p:spPr>
          <a:xfrm>
            <a:off x="3137535" y="1917065"/>
            <a:ext cx="5791200" cy="2584450"/>
          </a:xfrm>
          <a:prstGeom prst="rect">
            <a:avLst/>
          </a:prstGeom>
          <a:noFill/>
        </p:spPr>
        <p:txBody>
          <a:bodyPr wrap="square" rtlCol="0">
            <a:spAutoFit/>
          </a:bodyPr>
          <a:p>
            <a:pPr algn="l"/>
            <a:r>
              <a:rPr lang="en-US" altLang="zh-CN"/>
              <a:t>1.Fast Gradient Sign Method(快速梯度</a:t>
            </a:r>
            <a:r>
              <a:rPr lang="zh-CN" altLang="en-US"/>
              <a:t>符号</a:t>
            </a:r>
            <a:r>
              <a:rPr lang="en-US" altLang="zh-CN"/>
              <a:t>法）</a:t>
            </a:r>
            <a:endParaRPr lang="en-US" altLang="zh-CN"/>
          </a:p>
          <a:p>
            <a:pPr algn="l"/>
            <a:r>
              <a:rPr lang="en-US" altLang="zh-CN"/>
              <a:t>2.</a:t>
            </a:r>
            <a:r>
              <a:rPr lang="zh-CN" altLang="en-US"/>
              <a:t>白盒攻击：</a:t>
            </a:r>
            <a:endParaRPr lang="zh-CN" altLang="en-US"/>
          </a:p>
          <a:p>
            <a:pPr algn="l"/>
            <a:r>
              <a:rPr lang="zh-CN" altLang="en-US" dirty="0">
                <a:sym typeface="+mn-ea"/>
              </a:rPr>
              <a:t>攻击者能够获知机器学习所使用的算法，以及算法所使用的参数。攻击者在产生对抗性攻击数据的过程中能够与机器学习的系统有所交互。</a:t>
            </a:r>
            <a:endParaRPr lang="zh-CN" altLang="en-US" dirty="0">
              <a:sym typeface="+mn-ea"/>
            </a:endParaRPr>
          </a:p>
          <a:p>
            <a:pPr algn="l"/>
            <a:r>
              <a:rPr lang="en-US" altLang="zh-CN" dirty="0">
                <a:sym typeface="+mn-ea"/>
              </a:rPr>
              <a:t>3.</a:t>
            </a:r>
            <a:r>
              <a:rPr lang="zh-CN" altLang="en-US" dirty="0">
                <a:sym typeface="+mn-ea"/>
              </a:rPr>
              <a:t>无目标攻击：</a:t>
            </a:r>
            <a:endParaRPr lang="zh-CN" altLang="en-US" dirty="0">
              <a:sym typeface="+mn-ea"/>
            </a:endParaRPr>
          </a:p>
          <a:p>
            <a:pPr algn="l"/>
            <a:r>
              <a:rPr lang="zh-CN" altLang="en-US" dirty="0">
                <a:sym typeface="+mn-ea"/>
              </a:rPr>
              <a:t>攻击者只需要让目标模型对样本分类错误即可，但并不指定分类错成哪一类。</a:t>
            </a:r>
            <a:endParaRPr lang="zh-CN" altLang="en-US" dirty="0">
              <a:sym typeface="+mn-ea"/>
            </a:endParaRPr>
          </a:p>
          <a:p>
            <a:pPr algn="l"/>
            <a:r>
              <a:rPr lang="en-US" altLang="zh-CN"/>
              <a:t>4.</a:t>
            </a:r>
            <a:r>
              <a:rPr lang="zh-CN" altLang="en-US"/>
              <a:t>一次</a:t>
            </a:r>
            <a:r>
              <a:rPr lang="zh-CN" altLang="en-US"/>
              <a:t>攻击：没有迭代。</a:t>
            </a:r>
            <a:endParaRPr lang="zh-CN" altLang="en-US"/>
          </a:p>
        </p:txBody>
      </p:sp>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p:spTree>
    <p:custDataLst>
      <p:tags r:id="rId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572400" y="1740881"/>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b="1" spc="100" dirty="0">
                <a:solidFill>
                  <a:schemeClr val="tx1">
                    <a:lumMod val="85000"/>
                    <a:lumOff val="15000"/>
                  </a:schemeClr>
                </a:solidFill>
                <a:latin typeface="Arial" panose="020B0604020202020204" pitchFamily="34" charset="0"/>
                <a:ea typeface="幼圆" pitchFamily="49" charset="-122"/>
              </a:rPr>
              <a:t>FGSM</a:t>
            </a:r>
            <a:r>
              <a:rPr lang="zh-CN" altLang="en-US" sz="4000" b="1" spc="100" dirty="0">
                <a:solidFill>
                  <a:schemeClr val="tx1">
                    <a:lumMod val="85000"/>
                    <a:lumOff val="15000"/>
                  </a:schemeClr>
                </a:solidFill>
                <a:latin typeface="Arial" panose="020B0604020202020204" pitchFamily="34" charset="0"/>
                <a:ea typeface="幼圆" pitchFamily="49" charset="-122"/>
              </a:rPr>
              <a:t>思想</a:t>
            </a:r>
            <a:endParaRPr lang="zh-CN" altLang="en-US" sz="4000" b="1" spc="100" dirty="0">
              <a:solidFill>
                <a:schemeClr val="tx1">
                  <a:lumMod val="85000"/>
                  <a:lumOff val="15000"/>
                </a:schemeClr>
              </a:solidFill>
              <a:latin typeface="Arial" panose="020B0604020202020204" pitchFamily="34" charset="0"/>
              <a:ea typeface="幼圆" pitchFamily="49" charset="-122"/>
            </a:endParaRPr>
          </a:p>
        </p:txBody>
      </p:sp>
      <p:sp>
        <p:nvSpPr>
          <p:cNvPr id="11" name="文本框 10"/>
          <p:cNvSpPr txBox="1"/>
          <p:nvPr/>
        </p:nvSpPr>
        <p:spPr>
          <a:xfrm>
            <a:off x="3121660" y="923290"/>
            <a:ext cx="5807075" cy="3169285"/>
          </a:xfrm>
          <a:prstGeom prst="rect">
            <a:avLst/>
          </a:prstGeom>
          <a:noFill/>
        </p:spPr>
        <p:txBody>
          <a:bodyPr wrap="square" rtlCol="0">
            <a:spAutoFit/>
          </a:bodyPr>
          <a:p>
            <a:pPr algn="l"/>
            <a:r>
              <a:rPr lang="zh-CN" altLang="en-US" sz="2000" b="1" dirty="0">
                <a:sym typeface="+mn-ea"/>
              </a:rPr>
              <a:t>从激活函数的角度：</a:t>
            </a:r>
            <a:endParaRPr lang="zh-CN" altLang="en-US" sz="2000" b="1" dirty="0">
              <a:sym typeface="+mn-ea"/>
            </a:endParaRPr>
          </a:p>
          <a:p>
            <a:pPr algn="l"/>
            <a:r>
              <a:rPr lang="zh-CN" altLang="en-US" sz="2000" dirty="0">
                <a:sym typeface="+mn-ea"/>
              </a:rPr>
              <a:t>对于一个样本来说，其分类结果是由深度网络中大量参数和激活函数的形式所决定的，如果以某种方式改变样本使得激活函数朝着反方向变化，那么这种变化会形成“雪球效应”使得分类器改变最终的分类概率。</a:t>
            </a:r>
            <a:endParaRPr lang="en-US" altLang="zh-CN" sz="2000" dirty="0"/>
          </a:p>
          <a:p>
            <a:pPr algn="l"/>
            <a:r>
              <a:rPr lang="zh-CN" altLang="en-US" sz="2000" b="1" dirty="0">
                <a:sym typeface="+mn-ea"/>
              </a:rPr>
              <a:t>从</a:t>
            </a:r>
            <a:r>
              <a:rPr lang="en-US" altLang="zh-CN" sz="2000" b="1" dirty="0">
                <a:sym typeface="+mn-ea"/>
              </a:rPr>
              <a:t>loss</a:t>
            </a:r>
            <a:r>
              <a:rPr lang="zh-CN" altLang="en-US" sz="2000" b="1" dirty="0">
                <a:sym typeface="+mn-ea"/>
              </a:rPr>
              <a:t>的角度：</a:t>
            </a:r>
            <a:endParaRPr lang="zh-CN" altLang="en-US" sz="2000" b="1" dirty="0"/>
          </a:p>
          <a:p>
            <a:pPr algn="l"/>
            <a:r>
              <a:rPr lang="zh-CN" altLang="en-US" sz="2000" dirty="0">
                <a:sym typeface="+mn-ea"/>
              </a:rPr>
              <a:t>在深度网络中，</a:t>
            </a:r>
            <a:r>
              <a:rPr lang="en-US" altLang="zh-CN" sz="2000" dirty="0">
                <a:sym typeface="+mn-ea"/>
              </a:rPr>
              <a:t>loss</a:t>
            </a:r>
            <a:r>
              <a:rPr lang="zh-CN" altLang="en-US" sz="2000" dirty="0">
                <a:sym typeface="+mn-ea"/>
              </a:rPr>
              <a:t>间接地反应了分类结果，如果对抗样本使得函数的</a:t>
            </a:r>
            <a:r>
              <a:rPr lang="en-US" altLang="zh-CN" sz="2000" dirty="0">
                <a:sym typeface="+mn-ea"/>
              </a:rPr>
              <a:t>loss</a:t>
            </a:r>
            <a:r>
              <a:rPr lang="zh-CN" altLang="en-US" sz="2000" dirty="0">
                <a:sym typeface="+mn-ea"/>
              </a:rPr>
              <a:t>增大以至于分类结果出错，那么就算攻击成功了。</a:t>
            </a:r>
            <a:endParaRPr lang="zh-CN" altLang="en-US" sz="2000" dirty="0">
              <a:sym typeface="+mn-ea"/>
            </a:endParaRPr>
          </a:p>
        </p:txBody>
      </p:sp>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572400" y="1740881"/>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b="1" spc="100" dirty="0">
                <a:solidFill>
                  <a:schemeClr val="tx1">
                    <a:lumMod val="85000"/>
                    <a:lumOff val="15000"/>
                  </a:schemeClr>
                </a:solidFill>
                <a:latin typeface="Arial" panose="020B0604020202020204" pitchFamily="34" charset="0"/>
                <a:ea typeface="幼圆" pitchFamily="49" charset="-122"/>
              </a:rPr>
              <a:t>FGSM</a:t>
            </a:r>
            <a:r>
              <a:rPr lang="zh-CN" altLang="en-US" sz="4000" b="1" spc="100" dirty="0">
                <a:solidFill>
                  <a:schemeClr val="tx1">
                    <a:lumMod val="85000"/>
                    <a:lumOff val="15000"/>
                  </a:schemeClr>
                </a:solidFill>
                <a:latin typeface="Arial" panose="020B0604020202020204" pitchFamily="34" charset="0"/>
                <a:ea typeface="幼圆" pitchFamily="49" charset="-122"/>
              </a:rPr>
              <a:t>简介</a:t>
            </a:r>
            <a:endParaRPr lang="zh-CN" altLang="en-US" sz="4000" b="1" spc="100" dirty="0">
              <a:solidFill>
                <a:schemeClr val="tx1">
                  <a:lumMod val="85000"/>
                  <a:lumOff val="15000"/>
                </a:schemeClr>
              </a:solidFill>
              <a:latin typeface="Arial" panose="020B0604020202020204" pitchFamily="34" charset="0"/>
              <a:ea typeface="幼圆" pitchFamily="49" charset="-122"/>
            </a:endParaRPr>
          </a:p>
        </p:txBody>
      </p:sp>
      <mc:AlternateContent xmlns:mc="http://schemas.openxmlformats.org/markup-compatibility/2006">
        <mc:Choice xmlns:a14="http://schemas.microsoft.com/office/drawing/2010/main" Requires="a14">
          <p:sp>
            <p:nvSpPr>
              <p:cNvPr id="11" name="文本框 10"/>
              <p:cNvSpPr txBox="1"/>
              <p:nvPr/>
            </p:nvSpPr>
            <p:spPr>
              <a:xfrm>
                <a:off x="3347720" y="1196340"/>
                <a:ext cx="4333875" cy="521970"/>
              </a:xfrm>
              <a:prstGeom prst="rect">
                <a:avLst/>
              </a:prstGeom>
              <a:noFill/>
            </p:spPr>
            <p:txBody>
              <a:bodyPr wrap="square" rtlCol="0">
                <a:spAutoFit/>
              </a:bodyPr>
              <a:p>
                <a:pPr algn="l"/>
                <a:r>
                  <a:rPr lang="en-US" altLang="zh-CN" sz="2800" dirty="0">
                    <a:sym typeface="+mn-ea"/>
                  </a:rPr>
                  <a:t>	</a:t>
                </a:r>
                <a14:m>
                  <m:oMath xmlns:m="http://schemas.openxmlformats.org/officeDocument/2006/math">
                    <m:r>
                      <m:rPr>
                        <m:sty m:val="p"/>
                      </m:rPr>
                      <a:rPr lang="zh-CN" altLang="en-US" sz="2800">
                        <a:latin typeface="Cambria Math" panose="02040503050406030204" pitchFamily="18" charset="0"/>
                      </a:rPr>
                      <m:t>η</m:t>
                    </m:r>
                  </m:oMath>
                </a14:m>
                <a:r>
                  <a:rPr lang="en-US" altLang="zh-CN" sz="2800" dirty="0">
                    <a:sym typeface="+mn-ea"/>
                  </a:rPr>
                  <a:t>=</a:t>
                </a:r>
                <a14:m>
                  <m:oMath xmlns:m="http://schemas.openxmlformats.org/officeDocument/2006/math">
                    <m:r>
                      <a:rPr lang="zh-CN" altLang="en-US" sz="2800" i="1">
                        <a:latin typeface="Cambria Math" panose="02040503050406030204" pitchFamily="18" charset="0"/>
                      </a:rPr>
                      <m:t>𝜖</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𝑠𝑖𝑔𝑛</m:t>
                        </m:r>
                        <m:r>
                          <a:rPr lang="en-US" altLang="zh-CN" sz="2800" i="1">
                            <a:latin typeface="Cambria Math" panose="02040503050406030204" pitchFamily="18" charset="0"/>
                          </a:rPr>
                          <m:t>(</m:t>
                        </m:r>
                        <m:r>
                          <m:rPr>
                            <m:sty m:val="p"/>
                          </m:rPr>
                          <a:rPr lang="en-US" altLang="zh-CN" sz="280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rPr>
                          <m:t>𝑥</m:t>
                        </m:r>
                      </m:sub>
                    </m:sSub>
                    <m:r>
                      <a:rPr lang="en-US" altLang="zh-CN" sz="2800" i="1">
                        <a:latin typeface="Cambria Math" panose="02040503050406030204" pitchFamily="18" charset="0"/>
                      </a:rPr>
                      <m:t>𝐽</m:t>
                    </m:r>
                    <m:r>
                      <a:rPr lang="en-US" altLang="zh-CN" sz="2800" i="1">
                        <a:latin typeface="Cambria Math" panose="02040503050406030204" pitchFamily="18" charset="0"/>
                      </a:rPr>
                      <m:t>(</m:t>
                    </m:r>
                    <m:r>
                      <a:rPr lang="zh-CN" altLang="en-US" sz="2800" i="1">
                        <a:latin typeface="Cambria Math" panose="02040503050406030204" pitchFamily="18" charset="0"/>
                      </a:rPr>
                      <m:t>𝜃</m:t>
                    </m:r>
                    <m:r>
                      <a:rPr lang="en-US" altLang="zh-CN" sz="2800" i="1">
                        <a:latin typeface="Cambria Math" panose="02040503050406030204" pitchFamily="18" charset="0"/>
                      </a:rPr>
                      <m:t>,</m:t>
                    </m:r>
                    <m:r>
                      <a:rPr lang="en-US" altLang="zh-CN" sz="2800" i="1">
                        <a:latin typeface="Cambria Math" panose="02040503050406030204" pitchFamily="18" charset="0"/>
                      </a:rPr>
                      <m:t>𝑥</m:t>
                    </m:r>
                    <m:r>
                      <a:rPr lang="en-US" altLang="zh-CN" sz="2800" i="1">
                        <a:latin typeface="Cambria Math" panose="02040503050406030204" pitchFamily="18" charset="0"/>
                      </a:rPr>
                      <m:t>,</m:t>
                    </m:r>
                    <m:r>
                      <a:rPr lang="en-US" altLang="zh-CN" sz="2800" i="1">
                        <a:latin typeface="Cambria Math" panose="02040503050406030204" pitchFamily="18" charset="0"/>
                      </a:rPr>
                      <m:t>𝑦</m:t>
                    </m:r>
                    <m:r>
                      <a:rPr lang="en-US" altLang="zh-CN" sz="2800" i="1">
                        <a:latin typeface="Cambria Math" panose="02040503050406030204" pitchFamily="18" charset="0"/>
                        <a:ea typeface="MS Mincho" charset="0"/>
                        <a:cs typeface="Cambria Math" panose="02040503050406030204" pitchFamily="18" charset="0"/>
                      </a:rPr>
                      <m:t>))</m:t>
                    </m:r>
                  </m:oMath>
                </a14:m>
                <a:endParaRPr lang="en-US" altLang="zh-CN" sz="2800" i="1">
                  <a:latin typeface="Cambria Math" panose="02040503050406030204" pitchFamily="18" charset="0"/>
                  <a:ea typeface="MS Mincho" charset="0"/>
                  <a:cs typeface="Cambria Math" panose="020405030504060302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3347720" y="1196340"/>
                <a:ext cx="4333875" cy="521970"/>
              </a:xfrm>
              <a:prstGeom prst="rect">
                <a:avLst/>
              </a:prstGeom>
              <a:blipFill rotWithShape="1">
                <a:blip r:embed="rId6"/>
                <a:stretch>
                  <a:fillRect/>
                </a:stretch>
              </a:blipFill>
            </p:spPr>
            <p:txBody>
              <a:bodyPr/>
              <a:lstStyle/>
              <a:p>
                <a:r>
                  <a:rPr lang="zh-CN" altLang="en-US">
                    <a:noFill/>
                  </a:rPr>
                  <a:t> </a:t>
                </a:r>
              </a:p>
            </p:txBody>
          </p:sp>
        </mc:Fallback>
      </mc:AlternateContent>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mc:AlternateContent xmlns:mc="http://schemas.openxmlformats.org/markup-compatibility/2006">
        <mc:Choice xmlns:a14="http://schemas.microsoft.com/office/drawing/2010/main" Requires="a14">
          <p:sp>
            <p:nvSpPr>
              <p:cNvPr id="6" name="矩形: 圆角 5"/>
              <p:cNvSpPr/>
              <p:nvPr/>
            </p:nvSpPr>
            <p:spPr>
              <a:xfrm>
                <a:off x="3851910" y="2637155"/>
                <a:ext cx="4319270" cy="149542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buClrTx/>
                  <a:buSzTx/>
                  <a:buFontTx/>
                </a:pPr>
                <a14:m>
                  <m:oMathPara xmlns:m="http://schemas.openxmlformats.org/officeDocument/2006/math">
                    <m:oMathParaPr>
                      <m:jc m:val="left"/>
                    </m:oMathParaPr>
                    <m:oMath xmlns:m="http://schemas.openxmlformats.org/officeDocument/2006/math">
                      <m:r>
                        <m:rPr>
                          <m:sty m:val="p"/>
                        </m:rPr>
                        <a:rPr lang="zh-CN" altLang="en-US" sz="2400" b="0" i="0" baseline="0" dirty="0">
                          <a:solidFill>
                            <a:schemeClr val="tx1"/>
                          </a:solidFill>
                          <a:latin typeface="Times New Roman" panose="02020603050405020304" pitchFamily="18" charset="0"/>
                          <a:ea typeface="宋体" panose="02010600030101010101" pitchFamily="2" charset="-122"/>
                        </a:rPr>
                        <m:t>η</m:t>
                      </m:r>
                      <m:r>
                        <a:rPr lang="zh-CN" altLang="en-US" sz="2400" b="0" i="0" baseline="0" dirty="0">
                          <a:solidFill>
                            <a:schemeClr val="tx1"/>
                          </a:solidFill>
                          <a:latin typeface="Times New Roman" panose="02020603050405020304" pitchFamily="18" charset="0"/>
                          <a:ea typeface="宋体" panose="02010600030101010101" pitchFamily="2" charset="-122"/>
                        </a:rPr>
                        <m:t>:</m:t>
                      </m:r>
                      <m:r>
                        <a:rPr lang="zh-CN" altLang="en-US" sz="2400" dirty="0">
                          <a:solidFill>
                            <a:schemeClr val="tx1"/>
                          </a:solidFill>
                          <a:latin typeface="Times New Roman" panose="02020603050405020304" pitchFamily="18" charset="0"/>
                          <a:ea typeface="宋体" panose="02010600030101010101" pitchFamily="2" charset="-122"/>
                        </a:rPr>
                        <m:t>扰动</m:t>
                      </m:r>
                    </m:oMath>
                  </m:oMathPara>
                </a14:m>
                <a:endParaRPr lang="zh-CN" altLang="en-US" sz="2400" dirty="0">
                  <a:solidFill>
                    <a:schemeClr val="tx1"/>
                  </a:solidFill>
                  <a:latin typeface="Times New Roman" panose="02020603050405020304" pitchFamily="18" charset="0"/>
                  <a:ea typeface="宋体" panose="02010600030101010101" pitchFamily="2" charset="-122"/>
                </a:endParaRPr>
              </a:p>
              <a:p>
                <a:pPr algn="l">
                  <a:buClrTx/>
                  <a:buSzTx/>
                  <a:buFontTx/>
                </a:pPr>
                <a14:m>
                  <m:oMath xmlns:m="http://schemas.openxmlformats.org/officeDocument/2006/math">
                    <m:r>
                      <m:rPr>
                        <m:sty m:val="p"/>
                      </m:rPr>
                      <a:rPr lang="zh-CN" altLang="en-US" sz="2400" b="0" i="0" baseline="0" dirty="0">
                        <a:solidFill>
                          <a:schemeClr val="tx1"/>
                        </a:solidFill>
                        <a:latin typeface="Times New Roman" panose="02020603050405020304" pitchFamily="18" charset="0"/>
                        <a:ea typeface="宋体" panose="02010600030101010101" pitchFamily="2" charset="-122"/>
                      </a:rPr>
                      <m:t>ϵ</m:t>
                    </m:r>
                    <m:r>
                      <a:rPr lang="zh-CN" altLang="en-US" sz="2400" b="0" i="0" baseline="0" dirty="0">
                        <a:solidFill>
                          <a:schemeClr val="tx1"/>
                        </a:solidFill>
                        <a:latin typeface="Times New Roman" panose="02020603050405020304" pitchFamily="18" charset="0"/>
                        <a:ea typeface="宋体" panose="02010600030101010101" pitchFamily="2" charset="-122"/>
                      </a:rPr>
                      <m:t>:</m:t>
                    </m:r>
                  </m:oMath>
                </a14:m>
                <a:r>
                  <a:rPr lang="zh-CN" altLang="en-US" sz="2400" dirty="0">
                    <a:solidFill>
                      <a:schemeClr val="tx1"/>
                    </a:solidFill>
                    <a:latin typeface="Times New Roman" panose="02020603050405020304" pitchFamily="18" charset="0"/>
                    <a:ea typeface="宋体" panose="02010600030101010101" pitchFamily="2" charset="-122"/>
                  </a:rPr>
                  <a:t>扰动的幅度</a:t>
                </a:r>
                <a14:m>
                  <m:oMath xmlns:m="http://schemas.openxmlformats.org/officeDocument/2006/math">
                    <m:sSub>
                      <m:sSubPr>
                        <m:ctrlPr>
                          <a:rPr lang="zh-CN" altLang="en-US" sz="2400" dirty="0">
                            <a:solidFill>
                              <a:schemeClr val="tx1"/>
                            </a:solidFill>
                            <a:latin typeface="Times New Roman" panose="02020603050405020304" pitchFamily="18" charset="0"/>
                            <a:ea typeface="宋体" panose="02010600030101010101" pitchFamily="2" charset="-122"/>
                          </a:rPr>
                        </m:ctrlPr>
                      </m:sSubPr>
                      <m:e>
                        <m:r>
                          <a:rPr lang="zh-CN" altLang="en-US" sz="2400" dirty="0">
                            <a:solidFill>
                              <a:schemeClr val="tx1"/>
                            </a:solidFill>
                            <a:latin typeface="Times New Roman" panose="02020603050405020304" pitchFamily="18" charset="0"/>
                            <a:ea typeface="宋体" panose="02010600030101010101" pitchFamily="2" charset="-122"/>
                          </a:rPr>
                          <m:t>𝑠𝑖𝑔𝑛</m:t>
                        </m:r>
                        <m:r>
                          <a:rPr lang="zh-CN" altLang="en-US" sz="2400" dirty="0">
                            <a:solidFill>
                              <a:schemeClr val="tx1"/>
                            </a:solidFill>
                            <a:latin typeface="Times New Roman" panose="02020603050405020304" pitchFamily="18" charset="0"/>
                            <a:ea typeface="宋体" panose="02010600030101010101" pitchFamily="2" charset="-122"/>
                          </a:rPr>
                          <m:t>(</m:t>
                        </m:r>
                        <m:r>
                          <m:rPr>
                            <m:sty m:val="p"/>
                          </m:rPr>
                          <a:rPr lang="zh-CN" altLang="en-US" sz="2400" dirty="0">
                            <a:solidFill>
                              <a:schemeClr val="tx1"/>
                            </a:solidFill>
                            <a:latin typeface="Times New Roman" panose="02020603050405020304" pitchFamily="18" charset="0"/>
                            <a:ea typeface="宋体" panose="02010600030101010101" pitchFamily="2" charset="-122"/>
                          </a:rPr>
                          <m:t>∇</m:t>
                        </m:r>
                      </m:e>
                      <m:sub>
                        <m:r>
                          <a:rPr lang="zh-CN" altLang="en-US" sz="2400" dirty="0">
                            <a:solidFill>
                              <a:schemeClr val="tx1"/>
                            </a:solidFill>
                            <a:latin typeface="Times New Roman" panose="02020603050405020304" pitchFamily="18" charset="0"/>
                            <a:ea typeface="宋体" panose="02010600030101010101" pitchFamily="2" charset="-122"/>
                          </a:rPr>
                          <m:t>𝑥</m:t>
                        </m:r>
                      </m:sub>
                    </m:sSub>
                    <m:r>
                      <a:rPr lang="zh-CN" altLang="en-US" sz="2400" dirty="0">
                        <a:solidFill>
                          <a:schemeClr val="tx1"/>
                        </a:solidFill>
                        <a:latin typeface="Times New Roman" panose="02020603050405020304" pitchFamily="18" charset="0"/>
                        <a:ea typeface="宋体" panose="02010600030101010101" pitchFamily="2" charset="-122"/>
                      </a:rPr>
                      <m:t>𝐽</m:t>
                    </m:r>
                    <m:r>
                      <a:rPr lang="zh-CN" altLang="en-US" sz="2400" dirty="0">
                        <a:solidFill>
                          <a:schemeClr val="tx1"/>
                        </a:solidFill>
                        <a:latin typeface="Times New Roman" panose="02020603050405020304" pitchFamily="18" charset="0"/>
                        <a:ea typeface="宋体" panose="02010600030101010101" pitchFamily="2" charset="-122"/>
                      </a:rPr>
                      <m:t>(</m:t>
                    </m:r>
                    <m:r>
                      <a:rPr lang="zh-CN" altLang="en-US" sz="2400" dirty="0">
                        <a:solidFill>
                          <a:schemeClr val="tx1"/>
                        </a:solidFill>
                        <a:latin typeface="Times New Roman" panose="02020603050405020304" pitchFamily="18" charset="0"/>
                        <a:ea typeface="宋体" panose="02010600030101010101" pitchFamily="2" charset="-122"/>
                      </a:rPr>
                      <m:t>𝜃</m:t>
                    </m:r>
                    <m:r>
                      <a:rPr lang="zh-CN" altLang="en-US" sz="2400" dirty="0">
                        <a:solidFill>
                          <a:schemeClr val="tx1"/>
                        </a:solidFill>
                        <a:latin typeface="Times New Roman" panose="02020603050405020304" pitchFamily="18" charset="0"/>
                        <a:ea typeface="宋体" panose="02010600030101010101" pitchFamily="2" charset="-122"/>
                      </a:rPr>
                      <m:t>,</m:t>
                    </m:r>
                    <m:r>
                      <a:rPr lang="zh-CN" altLang="en-US" sz="2400" dirty="0">
                        <a:solidFill>
                          <a:schemeClr val="tx1"/>
                        </a:solidFill>
                        <a:latin typeface="Times New Roman" panose="02020603050405020304" pitchFamily="18" charset="0"/>
                        <a:ea typeface="宋体" panose="02010600030101010101" pitchFamily="2" charset="-122"/>
                      </a:rPr>
                      <m:t>𝑥</m:t>
                    </m:r>
                    <m:r>
                      <a:rPr lang="zh-CN" altLang="en-US" sz="2400" dirty="0">
                        <a:solidFill>
                          <a:schemeClr val="tx1"/>
                        </a:solidFill>
                        <a:latin typeface="Times New Roman" panose="02020603050405020304" pitchFamily="18" charset="0"/>
                        <a:ea typeface="宋体" panose="02010600030101010101" pitchFamily="2" charset="-122"/>
                      </a:rPr>
                      <m:t>,</m:t>
                    </m:r>
                    <m:r>
                      <a:rPr lang="zh-CN" altLang="en-US" sz="2400" dirty="0">
                        <a:solidFill>
                          <a:schemeClr val="tx1"/>
                        </a:solidFill>
                        <a:latin typeface="Times New Roman" panose="02020603050405020304" pitchFamily="18" charset="0"/>
                        <a:ea typeface="宋体" panose="02010600030101010101" pitchFamily="2" charset="-122"/>
                      </a:rPr>
                      <m:t>𝑦</m:t>
                    </m:r>
                    <m:r>
                      <a:rPr lang="zh-CN" altLang="en-US" sz="2400" dirty="0">
                        <a:solidFill>
                          <a:schemeClr val="tx1"/>
                        </a:solidFill>
                        <a:latin typeface="Times New Roman" panose="02020603050405020304" pitchFamily="18" charset="0"/>
                        <a:ea typeface="宋体" panose="02010600030101010101" pitchFamily="2" charset="-122"/>
                      </a:rPr>
                      <m:t>))</m:t>
                    </m:r>
                    <m:r>
                      <a:rPr lang="en-US" altLang="zh-CN" sz="2400" dirty="0">
                        <a:solidFill>
                          <a:schemeClr val="tx1"/>
                        </a:solidFill>
                        <a:latin typeface="Times New Roman" panose="02020603050405020304" pitchFamily="18" charset="0"/>
                        <a:ea typeface="宋体" panose="02010600030101010101" pitchFamily="2" charset="-122"/>
                      </a:rPr>
                      <m:t>：</m:t>
                    </m:r>
                    <m:r>
                      <m:rPr>
                        <m:sty m:val="p"/>
                      </m:rPr>
                      <a:rPr lang="zh-CN" altLang="en-US" sz="2400" dirty="0">
                        <a:solidFill>
                          <a:schemeClr val="tx1"/>
                        </a:solidFill>
                        <a:latin typeface="Times New Roman" panose="02020603050405020304" pitchFamily="18" charset="0"/>
                        <a:ea typeface="宋体" panose="02010600030101010101" pitchFamily="2" charset="-122"/>
                      </a:rPr>
                      <m:t>η</m:t>
                    </m:r>
                    <m:r>
                      <a:rPr lang="zh-CN" altLang="en-US" sz="2400" dirty="0">
                        <a:solidFill>
                          <a:schemeClr val="tx1"/>
                        </a:solidFill>
                        <a:latin typeface="Times New Roman" panose="02020603050405020304" pitchFamily="18" charset="0"/>
                        <a:ea typeface="宋体" panose="02010600030101010101" pitchFamily="2" charset="-122"/>
                      </a:rPr>
                      <m:t>的方向</m:t>
                    </m:r>
                  </m:oMath>
                </a14:m>
                <a:endParaRPr lang="zh-CN" altLang="en-US" sz="2400" dirty="0">
                  <a:solidFill>
                    <a:schemeClr val="tx1"/>
                  </a:solidFill>
                  <a:latin typeface="Times New Roman" panose="02020603050405020304" pitchFamily="18" charset="0"/>
                  <a:ea typeface="宋体" panose="02010600030101010101" pitchFamily="2" charset="-122"/>
                </a:endParaRPr>
              </a:p>
              <a:p>
                <a:pPr algn="l">
                  <a:buClrTx/>
                  <a:buSzTx/>
                  <a:buFontTx/>
                </a:pPr>
                <a:endParaRPr lang="zh-CN" altLang="en-US" sz="2400" dirty="0">
                  <a:solidFill>
                    <a:schemeClr val="tx1"/>
                  </a:solidFill>
                  <a:latin typeface="Times New Roman" panose="02020603050405020304" pitchFamily="18" charset="0"/>
                  <a:ea typeface="宋体" panose="02010600030101010101" pitchFamily="2" charset="-122"/>
                </a:endParaRPr>
              </a:p>
            </p:txBody>
          </p:sp>
        </mc:Choice>
        <mc:Fallback>
          <p:sp>
            <p:nvSpPr>
              <p:cNvPr id="6" name="矩形: 圆角 5"/>
              <p:cNvSpPr>
                <a:spLocks noRot="1" noChangeAspect="1" noMove="1" noResize="1" noEditPoints="1" noAdjustHandles="1" noChangeArrowheads="1" noChangeShapeType="1" noTextEdit="1"/>
              </p:cNvSpPr>
              <p:nvPr/>
            </p:nvSpPr>
            <p:spPr>
              <a:xfrm>
                <a:off x="3851910" y="2637155"/>
                <a:ext cx="4319270" cy="1495425"/>
              </a:xfrm>
              <a:prstGeom prst="roundRect">
                <a:avLst/>
              </a:prstGeom>
              <a:blipFill rotWithShape="1">
                <a:blip r:embed="rId7"/>
                <a:stretch>
                  <a:fillRect l="-147" t="-2887" r="-147" b="-2845"/>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3851910" y="4652645"/>
                <a:ext cx="5175885" cy="379730"/>
              </a:xfrm>
              <a:prstGeom prst="rect">
                <a:avLst/>
              </a:prstGeom>
              <a:noFill/>
            </p:spPr>
            <p:txBody>
              <a:bodyPr wrap="square" rtlCol="0">
                <a:spAutoFit/>
              </a:bodyPr>
              <a:p>
                <a:pPr marL="109855" indent="0">
                  <a:buNone/>
                </a:pPr>
                <a:r>
                  <a:rPr lang="zh-CN" altLang="en-US" dirty="0">
                    <a:sym typeface="+mn-ea"/>
                  </a:rPr>
                  <a:t>当</a:t>
                </a:r>
                <a14:m>
                  <m:oMath xmlns:m="http://schemas.openxmlformats.org/officeDocument/2006/math">
                    <m:r>
                      <a:rPr lang="en-US" altLang="zh-CN" i="1">
                        <a:latin typeface="Cambria Math" panose="02040503050406030204" pitchFamily="18" charset="0"/>
                      </a:rPr>
                      <m:t>𝑥</m:t>
                    </m:r>
                    <m:r>
                      <a:rPr lang="zh-CN" altLang="en-US" i="1" smtClean="0">
                        <a:latin typeface="Cambria Math" panose="02040503050406030204" pitchFamily="18" charset="0"/>
                      </a:rPr>
                      <m:t>沿着</m:t>
                    </m:r>
                  </m:oMath>
                </a14:m>
                <a:r>
                  <a:rPr lang="zh-CN" altLang="en-US" dirty="0">
                    <a:sym typeface="+mn-ea"/>
                  </a:rPr>
                  <a:t>梯度方向改变时，</a:t>
                </a:r>
                <a:r>
                  <a:rPr lang="en-US" altLang="zh-CN" dirty="0">
                    <a:sym typeface="+mn-ea"/>
                  </a:rPr>
                  <a:t>loss</a:t>
                </a:r>
                <a:r>
                  <a:rPr lang="zh-CN" altLang="en-US" dirty="0">
                    <a:sym typeface="+mn-ea"/>
                  </a:rPr>
                  <a:t>增大得越快。</a:t>
                </a:r>
                <a:endParaRPr lang="zh-CN" altLang="en-US"/>
              </a:p>
            </p:txBody>
          </p:sp>
        </mc:Choice>
        <mc:Fallback>
          <p:sp>
            <p:nvSpPr>
              <p:cNvPr id="2" name="文本框 1"/>
              <p:cNvSpPr txBox="1">
                <a:spLocks noRot="1" noChangeAspect="1" noMove="1" noResize="1" noEditPoints="1" noAdjustHandles="1" noChangeArrowheads="1" noChangeShapeType="1" noTextEdit="1"/>
              </p:cNvSpPr>
              <p:nvPr/>
            </p:nvSpPr>
            <p:spPr>
              <a:xfrm>
                <a:off x="3851910" y="4652645"/>
                <a:ext cx="5175885" cy="379730"/>
              </a:xfrm>
              <a:prstGeom prst="rect">
                <a:avLst/>
              </a:prstGeom>
              <a:blipFill rotWithShape="1">
                <a:blip r:embed="rId8"/>
                <a:stretch>
                  <a:fillRect/>
                </a:stretch>
              </a:blipFill>
            </p:spPr>
            <p:txBody>
              <a:bodyPr/>
              <a:lstStyle/>
              <a:p>
                <a:r>
                  <a:rPr lang="zh-CN" altLang="en-US">
                    <a:noFill/>
                  </a:rPr>
                  <a:t> </a:t>
                </a:r>
              </a:p>
            </p:txBody>
          </p:sp>
        </mc:Fallback>
      </mc:AlternateContent>
      <p:pic>
        <p:nvPicPr>
          <p:cNvPr id="3" name="图片 2" descr="IMG_0044(20210609-214653)"/>
          <p:cNvPicPr>
            <a:picLocks noChangeAspect="1"/>
          </p:cNvPicPr>
          <p:nvPr/>
        </p:nvPicPr>
        <p:blipFill>
          <a:blip r:embed="rId9"/>
          <a:stretch>
            <a:fillRect/>
          </a:stretch>
        </p:blipFill>
        <p:spPr>
          <a:xfrm>
            <a:off x="1115695" y="332105"/>
            <a:ext cx="6658610" cy="5977255"/>
          </a:xfrm>
          <a:prstGeom prst="rect">
            <a:avLst/>
          </a:prstGeom>
        </p:spPr>
      </p:pic>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1.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10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11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1.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12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4.xml><?xml version="1.0" encoding="utf-8"?>
<p:tagLst xmlns:p="http://schemas.openxmlformats.org/presentationml/2006/main">
  <p:tag name="KSO_WM_TAG_VERSION" val="1.0"/>
  <p:tag name="KSO_WM_BEAUTIFY_FLAG" val="#wm#"/>
  <p:tag name="KSO_WM_TEMPLATE_CATEGORY" val="custom"/>
  <p:tag name="KSO_WM_TEMPLATE_INDEX" val="20206113"/>
  <p:tag name="KSO_WM_TEMPLATE_SUBCATEGORY" val="0"/>
  <p:tag name="KSO_WM_TEMPLATE_MASTER_TYPE" val="1"/>
  <p:tag name="KSO_WM_TEMPLATE_COLOR_TYPE" val="1"/>
  <p:tag name="KSO_WM_TEMPLATE_MASTER_THUMB_INDEX" val="12"/>
  <p:tag name="KSO_WM_TEMPLATE_THUMBS_INDEX" val="1、4、7、9、12、14、15、17、20、23、24"/>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11.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21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8.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21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6.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22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5.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23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4.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24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5.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25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8.xml><?xml version="1.0" encoding="utf-8"?>
<p:tagLst xmlns:p="http://schemas.openxmlformats.org/presentationml/2006/main">
  <p:tag name="KSO_WM_TAG_VERSION" val="1.0"/>
  <p:tag name="KSO_WM_BEAUTIFY_FLAG" val="#wm#"/>
  <p:tag name="KSO_WM_TEMPLATE_CATEGORY" val="custom"/>
  <p:tag name="KSO_WM_TEMPLATE_INDEX" val="20206113"/>
  <p:tag name="KSO_WM_TEMPLATE_SUBCATEGORY" val="0"/>
  <p:tag name="KSO_WM_TEMPLATE_MASTER_TYPE" val="1"/>
  <p:tag name="KSO_WM_TEMPLATE_COLOR_TYPE" val="1"/>
  <p:tag name="KSO_WM_TEMPLATE_MASTER_THUMB_INDEX" val="12"/>
  <p:tag name="KSO_WM_TEMPLATE_THUMBS_INDEX" val="1、4、7、9、12、14、15、17、20、23、24"/>
</p:tagLst>
</file>

<file path=ppt/tags/tag269.xml><?xml version="1.0" encoding="utf-8"?>
<p:tagLst xmlns:p="http://schemas.openxmlformats.org/presentationml/2006/main">
  <p:tag name="KSO_WM_TEMPLATE_CATEGORY" val="custom"/>
  <p:tag name="KSO_WM_TEMPLATE_INDEX" val="20206113"/>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UNIT_COLOR_SCHEME_SHAPE_ID" val="18"/>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LAYERLEVEL" val="1_1"/>
  <p:tag name="KSO_WM_TAG_VERSION" val="1.0"/>
  <p:tag name="KSO_WM_BEAUTIFY_FLAG" val="#wm#"/>
  <p:tag name="KSO_WM_TEMPLATE_CATEGORY" val="custom"/>
  <p:tag name="KSO_WM_TEMPLATE_INDEX" val="20206113"/>
  <p:tag name="KSO_WM_UNIT_ID" val="custom20206113_4*l_i*1_1"/>
  <p:tag name="KSO_WM_UNIT_FILL_FORE_SCHEMECOLOR_INDEX" val="5"/>
  <p:tag name="KSO_WM_UNIT_FILL_TYPE" val="1"/>
  <p:tag name="KSO_WM_UNIT_TEXT_FILL_FORE_SCHEMECOLOR_INDEX" val="13"/>
  <p:tag name="KSO_WM_UNIT_TEXT_FILL_TYPE" val="1"/>
  <p:tag name="KSO_WM_UNIT_USESOURCEFORMAT_APPLY" val="1"/>
</p:tagLst>
</file>

<file path=ppt/tags/tag271.xml><?xml version="1.0" encoding="utf-8"?>
<p:tagLst xmlns:p="http://schemas.openxmlformats.org/presentationml/2006/main">
  <p:tag name="KSO_WM_UNIT_COLOR_SCHEME_SHAPE_ID" val="2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LAYERLEVEL" val="1_1_1"/>
  <p:tag name="KSO_WM_TAG_VERSION" val="1.0"/>
  <p:tag name="KSO_WM_BEAUTIFY_FLAG" val="#wm#"/>
  <p:tag name="KSO_WM_TEMPLATE_CATEGORY" val="custom"/>
  <p:tag name="KSO_WM_TEMPLATE_INDEX" val="20206113"/>
  <p:tag name="KSO_WM_UNIT_ID" val="custom20206113_4*l_h_i*1_4_1"/>
  <p:tag name="KSO_WM_UNIT_FILL_FORE_SCHEMECOLOR_INDEX" val="16"/>
  <p:tag name="KSO_WM_UNIT_FILL_TYPE" val="1"/>
  <p:tag name="KSO_WM_UNIT_TEXT_FILL_FORE_SCHEMECOLOR_INDEX" val="13"/>
  <p:tag name="KSO_WM_UNIT_TEXT_FILL_TYPE" val="1"/>
  <p:tag name="KSO_WM_UNIT_USESOURCEFORMAT_APPLY" val="1"/>
</p:tagLst>
</file>

<file path=ppt/tags/tag272.xml><?xml version="1.0" encoding="utf-8"?>
<p:tagLst xmlns:p="http://schemas.openxmlformats.org/presentationml/2006/main">
  <p:tag name="KSO_WM_UNIT_COLOR_SCHEME_SHAPE_ID" val="10"/>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LAYERLEVEL" val="1_1_1"/>
  <p:tag name="KSO_WM_TAG_VERSION" val="1.0"/>
  <p:tag name="KSO_WM_BEAUTIFY_FLAG" val="#wm#"/>
  <p:tag name="KSO_WM_UNIT_PRESET_TEXT" val="单击此处添加正文内容"/>
  <p:tag name="KSO_WM_TEMPLATE_CATEGORY" val="custom"/>
  <p:tag name="KSO_WM_TEMPLATE_INDEX" val="20206113"/>
  <p:tag name="KSO_WM_UNIT_ID" val="custom20206113_4*l_h_f*1_4_1"/>
  <p:tag name="KSO_WM_UNIT_SUBTYPE" val="a"/>
  <p:tag name="KSO_WM_UNIT_VALUE" val="24"/>
  <p:tag name="KSO_WM_UNIT_TEXT_FILL_FORE_SCHEMECOLOR_INDEX" val="13"/>
  <p:tag name="KSO_WM_UNIT_TEXT_FILL_TYPE" val="1"/>
  <p:tag name="KSO_WM_UNIT_USESOURCEFORMAT_APPLY" val="1"/>
</p:tagLst>
</file>

<file path=ppt/tags/tag273.xml><?xml version="1.0" encoding="utf-8"?>
<p:tagLst xmlns:p="http://schemas.openxmlformats.org/presentationml/2006/main">
  <p:tag name="KSO_WM_UNIT_COLOR_SCHEME_SHAPE_ID" val="2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LAYERLEVEL" val="1_1_1"/>
  <p:tag name="KSO_WM_TAG_VERSION" val="1.0"/>
  <p:tag name="KSO_WM_BEAUTIFY_FLAG" val="#wm#"/>
  <p:tag name="KSO_WM_TEMPLATE_CATEGORY" val="custom"/>
  <p:tag name="KSO_WM_TEMPLATE_INDEX" val="20206113"/>
  <p:tag name="KSO_WM_UNIT_ID" val="custom20206113_4*l_h_i*1_3_1"/>
  <p:tag name="KSO_WM_UNIT_FILL_FORE_SCHEMECOLOR_INDEX" val="16"/>
  <p:tag name="KSO_WM_UNIT_FILL_TYPE" val="1"/>
  <p:tag name="KSO_WM_UNIT_TEXT_FILL_FORE_SCHEMECOLOR_INDEX" val="13"/>
  <p:tag name="KSO_WM_UNIT_TEXT_FILL_TYPE" val="1"/>
  <p:tag name="KSO_WM_UNIT_USESOURCEFORMAT_APPLY" val="1"/>
</p:tagLst>
</file>

<file path=ppt/tags/tag274.xml><?xml version="1.0" encoding="utf-8"?>
<p:tagLst xmlns:p="http://schemas.openxmlformats.org/presentationml/2006/main">
  <p:tag name="KSO_WM_UNIT_COLOR_SCHEME_SHAPE_ID" val="12"/>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LAYERLEVEL" val="1_1_1"/>
  <p:tag name="KSO_WM_TAG_VERSION" val="1.0"/>
  <p:tag name="KSO_WM_BEAUTIFY_FLAG" val="#wm#"/>
  <p:tag name="KSO_WM_UNIT_PRESET_TEXT" val="单击此处添加正文内容"/>
  <p:tag name="KSO_WM_TEMPLATE_CATEGORY" val="custom"/>
  <p:tag name="KSO_WM_TEMPLATE_INDEX" val="20206113"/>
  <p:tag name="KSO_WM_UNIT_ID" val="custom20206113_4*l_h_f*1_3_1"/>
  <p:tag name="KSO_WM_UNIT_SUBTYPE" val="a"/>
  <p:tag name="KSO_WM_UNIT_VALUE" val="24"/>
  <p:tag name="KSO_WM_UNIT_TEXT_FILL_FORE_SCHEMECOLOR_INDEX" val="13"/>
  <p:tag name="KSO_WM_UNIT_TEXT_FILL_TYPE" val="1"/>
  <p:tag name="KSO_WM_UNIT_USESOURCEFORMAT_APPLY" val="1"/>
</p:tagLst>
</file>

<file path=ppt/tags/tag275.xml><?xml version="1.0" encoding="utf-8"?>
<p:tagLst xmlns:p="http://schemas.openxmlformats.org/presentationml/2006/main">
  <p:tag name="KSO_WM_UNIT_COLOR_SCHEME_SHAPE_ID" val="20"/>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6113"/>
  <p:tag name="KSO_WM_UNIT_ID" val="custom20206113_4*l_h_i*1_2_1"/>
  <p:tag name="KSO_WM_UNIT_FILL_FORE_SCHEMECOLOR_INDEX" val="16"/>
  <p:tag name="KSO_WM_UNIT_FILL_TYPE" val="1"/>
  <p:tag name="KSO_WM_UNIT_TEXT_FILL_FORE_SCHEMECOLOR_INDEX" val="13"/>
  <p:tag name="KSO_WM_UNIT_TEXT_FILL_TYPE" val="1"/>
  <p:tag name="KSO_WM_UNIT_USESOURCEFORMAT_APPLY" val="1"/>
</p:tagLst>
</file>

<file path=ppt/tags/tag276.xml><?xml version="1.0" encoding="utf-8"?>
<p:tagLst xmlns:p="http://schemas.openxmlformats.org/presentationml/2006/main">
  <p:tag name="KSO_WM_UNIT_COLOR_SCHEME_SHAPE_ID" val="14"/>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LAYERLEVEL" val="1_1_1"/>
  <p:tag name="KSO_WM_TAG_VERSION" val="1.0"/>
  <p:tag name="KSO_WM_BEAUTIFY_FLAG" val="#wm#"/>
  <p:tag name="KSO_WM_UNIT_PRESET_TEXT" val="单击此处添加正文内容"/>
  <p:tag name="KSO_WM_TEMPLATE_CATEGORY" val="custom"/>
  <p:tag name="KSO_WM_TEMPLATE_INDEX" val="20206113"/>
  <p:tag name="KSO_WM_UNIT_ID" val="custom20206113_4*l_h_f*1_2_1"/>
  <p:tag name="KSO_WM_UNIT_SUBTYPE" val="a"/>
  <p:tag name="KSO_WM_UNIT_VALUE" val="24"/>
  <p:tag name="KSO_WM_UNIT_TEXT_FILL_FORE_SCHEMECOLOR_INDEX" val="13"/>
  <p:tag name="KSO_WM_UNIT_TEXT_FILL_TYPE" val="1"/>
  <p:tag name="KSO_WM_UNIT_USESOURCEFORMAT_APPLY" val="1"/>
</p:tagLst>
</file>

<file path=ppt/tags/tag277.xml><?xml version="1.0" encoding="utf-8"?>
<p:tagLst xmlns:p="http://schemas.openxmlformats.org/presentationml/2006/main">
  <p:tag name="KSO_WM_UNIT_COLOR_SCHEME_SHAPE_ID" val="1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6113"/>
  <p:tag name="KSO_WM_UNIT_ID" val="custom20206113_4*l_h_i*1_1_1"/>
  <p:tag name="KSO_WM_UNIT_FILL_FORE_SCHEMECOLOR_INDEX" val="16"/>
  <p:tag name="KSO_WM_UNIT_FILL_TYPE" val="1"/>
  <p:tag name="KSO_WM_UNIT_TEXT_FILL_FORE_SCHEMECOLOR_INDEX" val="13"/>
  <p:tag name="KSO_WM_UNIT_TEXT_FILL_TYPE" val="1"/>
  <p:tag name="KSO_WM_UNIT_USESOURCEFORMAT_APPLY" val="1"/>
</p:tagLst>
</file>

<file path=ppt/tags/tag278.xml><?xml version="1.0" encoding="utf-8"?>
<p:tagLst xmlns:p="http://schemas.openxmlformats.org/presentationml/2006/main">
  <p:tag name="KSO_WM_UNIT_COLOR_SCHEME_SHAPE_ID" val="16"/>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UNIT_PRESET_TEXT" val="单击此处添加正文内容"/>
  <p:tag name="KSO_WM_TEMPLATE_CATEGORY" val="custom"/>
  <p:tag name="KSO_WM_TEMPLATE_INDEX" val="20206113"/>
  <p:tag name="KSO_WM_UNIT_ID" val="custom20206113_4*l_h_f*1_1_1"/>
  <p:tag name="KSO_WM_UNIT_SUBTYPE" val="a"/>
  <p:tag name="KSO_WM_UNIT_VALUE" val="24"/>
  <p:tag name="KSO_WM_UNIT_TEXT_FILL_FORE_SCHEMECOLOR_INDEX" val="13"/>
  <p:tag name="KSO_WM_UNIT_TEXT_FILL_TYPE" val="1"/>
  <p:tag name="KSO_WM_UNIT_USESOURCEFORMAT_APPLY" val="1"/>
</p:tagLst>
</file>

<file path=ppt/tags/tag279.xml><?xml version="1.0" encoding="utf-8"?>
<p:tagLst xmlns:p="http://schemas.openxmlformats.org/presentationml/2006/main">
  <p:tag name="KSO_WM_UNIT_ISCONTENTSTITLE" val="0"/>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LAYERLEVEL" val="1"/>
  <p:tag name="KSO_WM_TAG_VERSION" val="1.0"/>
  <p:tag name="KSO_WM_BEAUTIFY_FLAG" val="#wm#"/>
  <p:tag name="KSO_WM_UNIT_PRESET_TEXT" val="CONTENTS"/>
  <p:tag name="KSO_WM_TEMPLATE_CATEGORY" val="custom"/>
  <p:tag name="KSO_WM_TEMPLATE_INDEX" val="20206113"/>
  <p:tag name="KSO_WM_UNIT_ID" val="custom20206113_4*b*1"/>
  <p:tag name="KSO_WM_UNIT_ISNUMDGMTITLE" val="0"/>
  <p:tag name="KSO_WM_UNIT_TEXT_FILL_FORE_SCHEMECOLOR_INDEX" val="13"/>
  <p:tag name="KSO_WM_UNIT_TEXT_FILL_TYPE" val="1"/>
  <p:tag name="KSO_WM_UNIT_USESOURCEFORMAT_APPLY"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UNIT_ISCONTENTSTITLE" val="1"/>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UNIT_PRESET_TEXT" val="目 录"/>
  <p:tag name="KSO_WM_TEMPLATE_CATEGORY" val="custom"/>
  <p:tag name="KSO_WM_TEMPLATE_INDEX" val="20206113"/>
  <p:tag name="KSO_WM_UNIT_ID" val="custom20206113_4*a*1"/>
  <p:tag name="KSO_WM_UNIT_ISNUMDGMTITLE" val="0"/>
  <p:tag name="KSO_WM_UNIT_TEXT_FILL_FORE_SCHEMECOLOR_INDEX" val="13"/>
  <p:tag name="KSO_WM_UNIT_TEXT_FILL_TYPE" val="1"/>
  <p:tag name="KSO_WM_UNIT_USESOURCEFORMAT_APPLY" val="1"/>
</p:tagLst>
</file>

<file path=ppt/tags/tag281.xml><?xml version="1.0" encoding="utf-8"?>
<p:tagLst xmlns:p="http://schemas.openxmlformats.org/presentationml/2006/main">
  <p:tag name="KSO_WM_TEMPLATE_SUBCATEGORY" val="0"/>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SLIDE_LAYOUT" val="a_b_l"/>
  <p:tag name="KSO_WM_SLIDE_LAYOUT_CNT" val="1_1_1"/>
  <p:tag name="KSO_WM_TEMPLATE_MASTER_TYPE" val="1"/>
  <p:tag name="KSO_WM_TEMPLATE_COLOR_TYPE" val="1"/>
  <p:tag name="KSO_WM_TEMPLATE_CATEGORY" val="custom"/>
  <p:tag name="KSO_WM_TEMPLATE_INDEX" val="20206113"/>
  <p:tag name="KSO_WM_SLIDE_ID" val="custom20206113_4"/>
</p:tagLst>
</file>

<file path=ppt/tags/tag28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6113"/>
  <p:tag name="KSO_WM_UNIT_ID" val="custom20206113_7*e*1"/>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6113"/>
  <p:tag name="KSO_WM_UNIT_ID" val="custom20206113_7*a*1"/>
  <p:tag name="KSO_WM_UNIT_ISNUMDGMTITLE" val="0"/>
</p:tagLst>
</file>

<file path=ppt/tags/tag284.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6113"/>
  <p:tag name="KSO_WM_SLIDE_ID" val="custom20206113_7"/>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6113_17*i*1"/>
  <p:tag name="KSO_WM_TEMPLATE_CATEGORY" val="custom"/>
  <p:tag name="KSO_WM_TEMPLATE_INDEX" val="20206113"/>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6113"/>
  <p:tag name="KSO_WM_UNIT_ID" val="custom20206113_17*i*3"/>
  <p:tag name="KSO_WM_UNIT_TYPE" val="i"/>
  <p:tag name="KSO_WM_UNIT_INDEX" val="3"/>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6113"/>
  <p:tag name="KSO_WM_UNIT_ID" val="custom20206113_17*i*2"/>
  <p:tag name="KSO_WM_UNIT_TYPE" val="i"/>
  <p:tag name="KSO_WM_UNIT_INDEX" val="2"/>
</p:tagLst>
</file>

<file path=ppt/tags/tag288.xml><?xml version="1.0" encoding="utf-8"?>
<p:tagLst xmlns:p="http://schemas.openxmlformats.org/presentationml/2006/main">
  <p:tag name="KSO_WM_UNIT_PRESET_TEXT" val="单击此处输入你的正文，文字是您思想的提炼，为了最终演示发布的良好效果，请尽量言简意赅的阐述观点；根据需要可酌情增减文字，以便观者可以准确理解您所传达的信息。您的正文已经简明扼要，但信息却错综复杂，需要用更多的文字来表述；但请您尽可能提炼思想的精髓……"/>
  <p:tag name="KSO_WM_UNIT_NOCLEAR" val="0"/>
  <p:tag name="KSO_WM_UNIT_VALUE" val="136"/>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SUBTYPE" val="a"/>
  <p:tag name="KSO_WM_TEMPLATE_CATEGORY" val="custom"/>
  <p:tag name="KSO_WM_TEMPLATE_INDEX" val="20206113"/>
  <p:tag name="KSO_WM_UNIT_ID" val="custom20206113_17*f*1"/>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6113"/>
  <p:tag name="KSO_WM_UNIT_ID" val="custom20206113_17*i*5"/>
  <p:tag name="KSO_WM_UNIT_TYPE" val="i"/>
  <p:tag name="KSO_WM_UNIT_INDEX" val="5"/>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6113"/>
  <p:tag name="KSO_WM_UNIT_ID" val="custom20206113_17*i*6"/>
  <p:tag name="KSO_WM_UNIT_TYPE" val="i"/>
  <p:tag name="KSO_WM_UNIT_INDEX" val="6"/>
</p:tagLst>
</file>

<file path=ppt/tags/tag291.xml><?xml version="1.0" encoding="utf-8"?>
<p:tagLst xmlns:p="http://schemas.openxmlformats.org/presentationml/2006/main">
  <p:tag name="KSO_WM_TEMPLATE_SUBCATEGORY" val="0"/>
  <p:tag name="KSO_WM_SLIDE_ITEM_CNT" val="0"/>
  <p:tag name="KSO_WM_SLIDE_INDEX" val="17"/>
  <p:tag name="KSO_WM_TAG_VERSION" val="1.0"/>
  <p:tag name="KSO_WM_BEAUTIFY_FLAG" val="#wm#"/>
  <p:tag name="KSO_WM_SLIDE_LAYOUT" val="a_f"/>
  <p:tag name="KSO_WM_SLIDE_LAYOUT_CNT" val="1_1"/>
  <p:tag name="KSO_WM_SLIDE_TYPE" val="text"/>
  <p:tag name="KSO_WM_SLIDE_SUBTYPE" val="pureTxt"/>
  <p:tag name="KSO_WM_SLIDE_SIZE" val="960*540"/>
  <p:tag name="KSO_WM_SLIDE_POSITION" val="0*0"/>
  <p:tag name="KSO_WM_TEMPLATE_MASTER_TYPE" val="1"/>
  <p:tag name="KSO_WM_TEMPLATE_COLOR_TYPE" val="1"/>
  <p:tag name="KSO_WM_TEMPLATE_CATEGORY" val="custom"/>
  <p:tag name="KSO_WM_TEMPLATE_INDEX" val="20206113"/>
  <p:tag name="KSO_WM_SLIDE_ID" val="custom20206113_17"/>
</p:tagLst>
</file>

<file path=ppt/tags/tag292.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293.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294.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84"/>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4;18;2"/>
  <p:tag name="KSO_WM_UNIT_BLOCK" val="0"/>
  <p:tag name="KSO_WM_UNIT_SUBTYPE" val="a"/>
  <p:tag name="KSO_WM_TEMPLATE_CATEGORY" val="custom"/>
  <p:tag name="KSO_WM_TEMPLATE_INDEX" val="20206113"/>
  <p:tag name="KSO_WM_UNIT_ID" val="custom20206113_9*f*1"/>
</p:tagLst>
</file>

<file path=ppt/tags/tag295.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296.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29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6113"/>
  <p:tag name="KSO_WM_UNIT_ID" val="custom20206113_7*e*1"/>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6113"/>
  <p:tag name="KSO_WM_UNIT_ID" val="custom20206113_7*a*1"/>
  <p:tag name="KSO_WM_UNIT_ISNUMDGMTITLE" val="0"/>
</p:tagLst>
</file>

<file path=ppt/tags/tag299.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6113"/>
  <p:tag name="KSO_WM_SLIDE_ID" val="custom20206113_7"/>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01.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02.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03.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04.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05.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06.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07.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08.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09.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11.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12.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13.xml><?xml version="1.0" encoding="utf-8"?>
<p:tagLst xmlns:p="http://schemas.openxmlformats.org/presentationml/2006/main">
  <p:tag name="KSO_WM_UNIT_TABLE_BEAUTIFY" val="smartTable{ed4ea928-ffb3-40ea-afd2-e6a37cd1f715}"/>
</p:tagLst>
</file>

<file path=ppt/tags/tag314.xml><?xml version="1.0" encoding="utf-8"?>
<p:tagLst xmlns:p="http://schemas.openxmlformats.org/presentationml/2006/main">
  <p:tag name="KSO_WM_UNIT_TABLE_BEAUTIFY" val="smartTable{ed4ea928-ffb3-40ea-afd2-e6a37cd1f715}"/>
</p:tagLst>
</file>

<file path=ppt/tags/tag315.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1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6113"/>
  <p:tag name="KSO_WM_UNIT_ID" val="custom20206113_7*e*1"/>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6113"/>
  <p:tag name="KSO_WM_UNIT_ID" val="custom20206113_7*a*1"/>
  <p:tag name="KSO_WM_UNIT_ISNUMDGMTITLE" val="0"/>
</p:tagLst>
</file>

<file path=ppt/tags/tag318.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6113"/>
  <p:tag name="KSO_WM_SLIDE_ID" val="custom20206113_7"/>
</p:tagLst>
</file>

<file path=ppt/tags/tag319.xml><?xml version="1.0" encoding="utf-8"?>
<p:tagLst xmlns:p="http://schemas.openxmlformats.org/presentationml/2006/main">
  <p:tag name="KSO_WM_BEAUTIFY_FLAG" val="#wm#"/>
  <p:tag name="KSO_WM_TEMPLATE_CATEGORY" val="custom"/>
  <p:tag name="KSO_WM_TEMPLATE_INDEX" val="20206113"/>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BEAUTIFY_FLAG" val="#wm#"/>
  <p:tag name="KSO_WM_TEMPLATE_CATEGORY" val="custom"/>
  <p:tag name="KSO_WM_TEMPLATE_INDEX" val="20206113"/>
</p:tagLst>
</file>

<file path=ppt/tags/tag321.xml><?xml version="1.0" encoding="utf-8"?>
<p:tagLst xmlns:p="http://schemas.openxmlformats.org/presentationml/2006/main">
  <p:tag name="KSO_WM_BEAUTIFY_FLAG" val="#wm#"/>
  <p:tag name="KSO_WM_TEMPLATE_CATEGORY" val="custom"/>
  <p:tag name="KSO_WM_TEMPLATE_INDEX" val="20206113"/>
</p:tagLst>
</file>

<file path=ppt/tags/tag322.xml><?xml version="1.0" encoding="utf-8"?>
<p:tagLst xmlns:p="http://schemas.openxmlformats.org/presentationml/2006/main">
  <p:tag name="KSO_WM_BEAUTIFY_FLAG" val="#wm#"/>
  <p:tag name="KSO_WM_TEMPLATE_CATEGORY" val="custom"/>
  <p:tag name="KSO_WM_TEMPLATE_INDEX" val="20206113"/>
</p:tagLst>
</file>

<file path=ppt/tags/tag323.xml><?xml version="1.0" encoding="utf-8"?>
<p:tagLst xmlns:p="http://schemas.openxmlformats.org/presentationml/2006/main">
  <p:tag name="KSO_WM_BEAUTIFY_FLAG" val="#wm#"/>
  <p:tag name="KSO_WM_TEMPLATE_CATEGORY" val="custom"/>
  <p:tag name="KSO_WM_TEMPLATE_INDEX" val="20206113"/>
</p:tagLst>
</file>

<file path=ppt/tags/tag324.xml><?xml version="1.0" encoding="utf-8"?>
<p:tagLst xmlns:p="http://schemas.openxmlformats.org/presentationml/2006/main">
  <p:tag name="KSO_WM_BEAUTIFY_FLAG" val="#wm#"/>
  <p:tag name="KSO_WM_TEMPLATE_CATEGORY" val="custom"/>
  <p:tag name="KSO_WM_TEMPLATE_INDEX" val="20206113"/>
</p:tagLst>
</file>

<file path=ppt/tags/tag325.xml><?xml version="1.0" encoding="utf-8"?>
<p:tagLst xmlns:p="http://schemas.openxmlformats.org/presentationml/2006/main">
  <p:tag name="KSO_WM_BEAUTIFY_FLAG" val="#wm#"/>
  <p:tag name="KSO_WM_TEMPLATE_CATEGORY" val="custom"/>
  <p:tag name="KSO_WM_TEMPLATE_INDEX" val="20206113"/>
</p:tagLst>
</file>

<file path=ppt/tags/tag326.xml><?xml version="1.0" encoding="utf-8"?>
<p:tagLst xmlns:p="http://schemas.openxmlformats.org/presentationml/2006/main">
  <p:tag name="KSO_WM_UNIT_PLACING_PICTURE_USER_VIEWPORT" val="{&quot;height&quot;:9940,&quot;width&quot;:9500}"/>
</p:tagLst>
</file>

<file path=ppt/tags/tag327.xml><?xml version="1.0" encoding="utf-8"?>
<p:tagLst xmlns:p="http://schemas.openxmlformats.org/presentationml/2006/main">
  <p:tag name="KSO_WM_BEAUTIFY_FLAG" val="#wm#"/>
  <p:tag name="KSO_WM_TEMPLATE_CATEGORY" val="custom"/>
  <p:tag name="KSO_WM_TEMPLATE_INDEX" val="20206113"/>
</p:tagLst>
</file>

<file path=ppt/tags/tag32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6113"/>
  <p:tag name="KSO_WM_UNIT_ID" val="custom20206113_7*e*1"/>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6113"/>
  <p:tag name="KSO_WM_UNIT_ID" val="custom20206113_7*a*1"/>
  <p:tag name="KSO_WM_UNIT_ISNUMDGMTITLE" val="0"/>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6113"/>
  <p:tag name="KSO_WM_SLIDE_ID" val="custom20206113_7"/>
</p:tagLst>
</file>

<file path=ppt/tags/tag331.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32.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33.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34.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35.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36.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37.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38.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39.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41.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84"/>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4;18;2"/>
  <p:tag name="KSO_WM_UNIT_BLOCK" val="0"/>
  <p:tag name="KSO_WM_UNIT_SUBTYPE" val="a"/>
  <p:tag name="KSO_WM_TEMPLATE_CATEGORY" val="custom"/>
  <p:tag name="KSO_WM_TEMPLATE_INDEX" val="20206113"/>
  <p:tag name="KSO_WM_UNIT_ID" val="custom20206113_9*f*1"/>
</p:tagLst>
</file>

<file path=ppt/tags/tag342.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43.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44.xml><?xml version="1.0" encoding="utf-8"?>
<p:tagLst xmlns:p="http://schemas.openxmlformats.org/presentationml/2006/main">
  <p:tag name="KSO_WM_UNIT_ISCONTENTSTITLE" val="0"/>
  <p:tag name="KSO_WM_UNIT_NOCLEAR" val="1"/>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THANKS"/>
  <p:tag name="KSO_WM_TEMPLATE_CATEGORY" val="custom"/>
  <p:tag name="KSO_WM_TEMPLATE_INDEX" val="20206113"/>
  <p:tag name="KSO_WM_UNIT_ID" val="custom20206113_24*a*1"/>
  <p:tag name="KSO_WM_UNIT_ISNUMDGMTITLE" val="0"/>
</p:tagLst>
</file>

<file path=ppt/tags/tag345.xml><?xml version="1.0" encoding="utf-8"?>
<p:tagLst xmlns:p="http://schemas.openxmlformats.org/presentationml/2006/main">
  <p:tag name="KSO_WM_BEAUTIFY_FLAG" val="#wm#"/>
  <p:tag name="KSO_WM_TEMPLATE_SUBCATEGORY" val="0"/>
  <p:tag name="KSO_WM_SLIDE_TYPE" val="endPage"/>
  <p:tag name="KSO_WM_SLIDE_SUBTYPE" val="pureTxt"/>
  <p:tag name="KSO_WM_SLIDE_ITEM_CNT" val="0"/>
  <p:tag name="KSO_WM_SLIDE_INDEX" val="24"/>
  <p:tag name="KSO_WM_TAG_VERSION" val="1.0"/>
  <p:tag name="KSO_WM_SLIDE_LAYOUT" val="a_b"/>
  <p:tag name="KSO_WM_SLIDE_LAYOUT_CNT" val="1_1"/>
  <p:tag name="KSO_WM_TEMPLATE_MASTER_TYPE" val="1"/>
  <p:tag name="KSO_WM_TEMPLATE_COLOR_TYPE" val="1"/>
  <p:tag name="KSO_WM_TEMPLATE_CATEGORY" val="custom"/>
  <p:tag name="KSO_WM_TEMPLATE_INDEX" val="20206113"/>
  <p:tag name="KSO_WM_SLIDE_ID" val="custom20206113_24"/>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7.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7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4.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8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2.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9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2_Office 主题​​">
  <a:themeElements>
    <a:clrScheme name="WPS主题色">
      <a:dk1>
        <a:srgbClr val="000000"/>
      </a:dk1>
      <a:lt1>
        <a:srgbClr val="FFFFFF"/>
      </a:lt1>
      <a:dk2>
        <a:srgbClr val="FDF6E2"/>
      </a:dk2>
      <a:lt2>
        <a:srgbClr val="FFFFFF"/>
      </a:lt2>
      <a:accent1>
        <a:srgbClr val="FCCB41"/>
      </a:accent1>
      <a:accent2>
        <a:srgbClr val="ABDB52"/>
      </a:accent2>
      <a:accent3>
        <a:srgbClr val="6EE374"/>
      </a:accent3>
      <a:accent4>
        <a:srgbClr val="48E3A3"/>
      </a:accent4>
      <a:accent5>
        <a:srgbClr val="39DDD5"/>
      </a:accent5>
      <a:accent6>
        <a:srgbClr val="41D1FB"/>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WPS主题色">
      <a:dk1>
        <a:srgbClr val="000000"/>
      </a:dk1>
      <a:lt1>
        <a:srgbClr val="FFFFFF"/>
      </a:lt1>
      <a:dk2>
        <a:srgbClr val="FDF6E2"/>
      </a:dk2>
      <a:lt2>
        <a:srgbClr val="FFFFFF"/>
      </a:lt2>
      <a:accent1>
        <a:srgbClr val="FCCB41"/>
      </a:accent1>
      <a:accent2>
        <a:srgbClr val="ABDB52"/>
      </a:accent2>
      <a:accent3>
        <a:srgbClr val="6EE374"/>
      </a:accent3>
      <a:accent4>
        <a:srgbClr val="48E3A3"/>
      </a:accent4>
      <a:accent5>
        <a:srgbClr val="39DDD5"/>
      </a:accent5>
      <a:accent6>
        <a:srgbClr val="41D1FB"/>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2082</Words>
  <Application>WPS 演示</Application>
  <PresentationFormat/>
  <Paragraphs>204</Paragraphs>
  <Slides>24</Slides>
  <Notes>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24</vt:i4>
      </vt:variant>
    </vt:vector>
  </HeadingPairs>
  <TitlesOfParts>
    <vt:vector size="42" baseType="lpstr">
      <vt:lpstr>Arial</vt:lpstr>
      <vt:lpstr>宋体</vt:lpstr>
      <vt:lpstr>Wingdings</vt:lpstr>
      <vt:lpstr>幼圆</vt:lpstr>
      <vt:lpstr>汉仪乐喵体W</vt:lpstr>
      <vt:lpstr>微软雅黑</vt:lpstr>
      <vt:lpstr>等线 Light</vt:lpstr>
      <vt:lpstr>Cambria Math</vt:lpstr>
      <vt:lpstr>MS Mincho</vt:lpstr>
      <vt:lpstr>Times New Roman</vt:lpstr>
      <vt:lpstr>Arial Unicode MS</vt:lpstr>
      <vt:lpstr>Calibri</vt:lpstr>
      <vt:lpstr>Georgia</vt:lpstr>
      <vt:lpstr>Wingdings 2</vt:lpstr>
      <vt:lpstr>Segoe Print</vt:lpstr>
      <vt:lpstr>Wingdings</vt:lpstr>
      <vt:lpstr>2_Office 主题​​</vt:lpstr>
      <vt:lpstr>1_Office 主题​​</vt:lpstr>
      <vt:lpstr>FGSM攻击方法</vt:lpstr>
      <vt:lpstr>PowerPoint 演示文稿</vt:lpstr>
      <vt:lpstr>背景分析</vt:lpstr>
      <vt:lpstr>PowerPoint 演示文稿</vt:lpstr>
      <vt:lpstr>PowerPoint 演示文稿</vt:lpstr>
      <vt:lpstr>算法分析</vt:lpstr>
      <vt:lpstr>PowerPoint 演示文稿</vt:lpstr>
      <vt:lpstr>PowerPoint 演示文稿</vt:lpstr>
      <vt:lpstr>PowerPoint 演示文稿</vt:lpstr>
      <vt:lpstr>PowerPoint 演示文稿</vt:lpstr>
      <vt:lpstr>实验分析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总结展望</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基于FGSM的攻击方法</dc:title>
  <dc:creator>Leo Messi</dc:creator>
  <cp:lastModifiedBy>追</cp:lastModifiedBy>
  <cp:revision>16</cp:revision>
  <dcterms:created xsi:type="dcterms:W3CDTF">2021-06-06T14:01:00Z</dcterms:created>
  <dcterms:modified xsi:type="dcterms:W3CDTF">2021-06-17T14:16:05Z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2052-11.1.0.10577</vt:lpwstr>
  </property>
  <property fmtid="{D5CDD505-2E9C-101B-9397-08002B2CF9AE}" pid="3" name="ICV">
    <vt:lpwstr>FE4FDF5C17264E939D1CD96127130E44</vt:lpwstr>
  </property>
</Properties>
</file>